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9"/>
  </p:notesMasterIdLst>
  <p:handoutMasterIdLst>
    <p:handoutMasterId r:id="rId40"/>
  </p:handoutMasterIdLst>
  <p:sldIdLst>
    <p:sldId id="256" r:id="rId3"/>
    <p:sldId id="270" r:id="rId4"/>
    <p:sldId id="271" r:id="rId5"/>
    <p:sldId id="272" r:id="rId6"/>
    <p:sldId id="278" r:id="rId7"/>
    <p:sldId id="279" r:id="rId8"/>
    <p:sldId id="297" r:id="rId9"/>
    <p:sldId id="294" r:id="rId10"/>
    <p:sldId id="295" r:id="rId11"/>
    <p:sldId id="280" r:id="rId12"/>
    <p:sldId id="269" r:id="rId13"/>
    <p:sldId id="281" r:id="rId14"/>
    <p:sldId id="277" r:id="rId15"/>
    <p:sldId id="291" r:id="rId16"/>
    <p:sldId id="292" r:id="rId17"/>
    <p:sldId id="290" r:id="rId18"/>
    <p:sldId id="293" r:id="rId19"/>
    <p:sldId id="282" r:id="rId20"/>
    <p:sldId id="276" r:id="rId21"/>
    <p:sldId id="283" r:id="rId22"/>
    <p:sldId id="273" r:id="rId23"/>
    <p:sldId id="274" r:id="rId24"/>
    <p:sldId id="275" r:id="rId25"/>
    <p:sldId id="284" r:id="rId26"/>
    <p:sldId id="285" r:id="rId27"/>
    <p:sldId id="289" r:id="rId28"/>
    <p:sldId id="286" r:id="rId29"/>
    <p:sldId id="296" r:id="rId30"/>
    <p:sldId id="287" r:id="rId31"/>
    <p:sldId id="288" r:id="rId32"/>
    <p:sldId id="298" r:id="rId33"/>
    <p:sldId id="299" r:id="rId34"/>
    <p:sldId id="300" r:id="rId35"/>
    <p:sldId id="301" r:id="rId36"/>
    <p:sldId id="302" r:id="rId37"/>
    <p:sldId id="265" r:id="rId3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343" autoAdjust="0"/>
  </p:normalViewPr>
  <p:slideViewPr>
    <p:cSldViewPr snapToGrid="0">
      <p:cViewPr varScale="1">
        <p:scale>
          <a:sx n="66" d="100"/>
          <a:sy n="66" d="100"/>
        </p:scale>
        <p:origin x="62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179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5/21/2016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49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7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5/21/2016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5/21/2016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5/21/2016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5/21/2016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5/21/2016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5/21/2016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5/21/2016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5/21/2016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5/21/2016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5/21/2016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5/21/2016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D3B9702-7FBF-4720-8670-571C5E7EEDDE}" type="datetime1">
              <a:rPr lang="en-US"/>
              <a:t>5/21/2016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.slidesharecdn.com/malaysia-130110112513-phpapp02/95/malaysia-presentation-1-638.jpg?cb=135784364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31" r="240"/>
          <a:stretch/>
        </p:blipFill>
        <p:spPr bwMode="auto">
          <a:xfrm>
            <a:off x="-1" y="4839287"/>
            <a:ext cx="7662877" cy="2018714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馬來西亞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MALAYSIA </a:t>
            </a:r>
            <a:endParaRPr lang="en-US" dirty="0"/>
          </a:p>
        </p:txBody>
      </p:sp>
      <p:pic>
        <p:nvPicPr>
          <p:cNvPr id="5" name="Picture 2" descr="Malaysian Fl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88" y="1701753"/>
            <a:ext cx="20574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馬來西亞的族群　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altLang="zh-TW" dirty="0"/>
              <a:t>Ethnics in Malaysia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45148786"/>
              </p:ext>
            </p:extLst>
          </p:nvPr>
        </p:nvGraphicFramePr>
        <p:xfrm>
          <a:off x="6894513" y="1505214"/>
          <a:ext cx="4391796" cy="434340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95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5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0283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族群　</a:t>
                      </a:r>
                      <a:endParaRPr lang="en-US" altLang="zh-TW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巴仙率（％）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283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馬來人　</a:t>
                      </a:r>
                      <a:r>
                        <a:rPr lang="en-MY" altLang="zh-TW" dirty="0" smtClean="0"/>
                        <a:t>Malay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５０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283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華人 </a:t>
                      </a:r>
                      <a:r>
                        <a:rPr lang="en-MY" altLang="zh-TW" dirty="0" smtClean="0"/>
                        <a:t>Chinese</a:t>
                      </a:r>
                      <a:endParaRPr lang="en-US" altLang="zh-TW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２４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9827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印度人 </a:t>
                      </a:r>
                      <a:r>
                        <a:rPr lang="en-MY" altLang="zh-TW" dirty="0" smtClean="0"/>
                        <a:t>Indian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７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068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其他 </a:t>
                      </a:r>
                      <a:r>
                        <a:rPr lang="en-MY" altLang="zh-TW" dirty="0" smtClean="0"/>
                        <a:t>Others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１９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23248428"/>
                  </a:ext>
                </a:extLst>
              </a:tr>
            </a:tbl>
          </a:graphicData>
        </a:graphic>
      </p:graphicFrame>
      <p:pic>
        <p:nvPicPr>
          <p:cNvPr id="7172" name="Picture 4" descr="http://cache2.asset-cache.net/gc/544485153-girls-in-traditional-clothing-smiling-with-gettyimages.jpg?v=1&amp;c=IWSAsset&amp;k=2&amp;d=hhTo9DIgXq1Ba05V%2F4YaLTcfoqKjBKbypSeyxHagBF4OzJNHCczOCzh4IgTMg8z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16" y="1505216"/>
            <a:ext cx="6508697" cy="434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馬來西亞</a:t>
            </a:r>
            <a:r>
              <a:rPr lang="zh-TW" altLang="en-US" dirty="0" smtClean="0"/>
              <a:t>的</a:t>
            </a:r>
            <a:r>
              <a:rPr lang="zh-TW" altLang="en-US" dirty="0"/>
              <a:t>語言　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altLang="zh-TW" dirty="0"/>
              <a:t>Languages in Malaysia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3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68437831"/>
              </p:ext>
            </p:extLst>
          </p:nvPr>
        </p:nvGraphicFramePr>
        <p:xfrm>
          <a:off x="689656" y="1703982"/>
          <a:ext cx="5345384" cy="373146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726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26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0283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族群　</a:t>
                      </a:r>
                      <a:endParaRPr lang="en-US" altLang="zh-TW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語言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283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馬來人　</a:t>
                      </a:r>
                      <a:r>
                        <a:rPr lang="en-MY" altLang="zh-TW" dirty="0" smtClean="0"/>
                        <a:t>Malay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馬來語－國語</a:t>
                      </a:r>
                      <a:endParaRPr lang="en-MY" altLang="zh-TW" dirty="0" smtClean="0"/>
                    </a:p>
                    <a:p>
                      <a:pPr algn="ctr"/>
                      <a:r>
                        <a:rPr lang="en-MY" altLang="zh-TW" dirty="0" smtClean="0"/>
                        <a:t>Bahasa </a:t>
                      </a:r>
                      <a:r>
                        <a:rPr lang="en-MY" altLang="zh-TW" dirty="0" err="1" smtClean="0"/>
                        <a:t>Melayu</a:t>
                      </a:r>
                      <a:r>
                        <a:rPr lang="en-MY" altLang="zh-TW" dirty="0" smtClean="0"/>
                        <a:t> / Bahasa Malaysia</a:t>
                      </a:r>
                      <a:endParaRPr lang="en-US" altLang="zh-TW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2836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華人 </a:t>
                      </a:r>
                      <a:r>
                        <a:rPr lang="en-MY" altLang="zh-TW" dirty="0" smtClean="0"/>
                        <a:t>Chinese</a:t>
                      </a:r>
                      <a:endParaRPr lang="en-US" altLang="zh-TW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華語 </a:t>
                      </a:r>
                      <a:r>
                        <a:rPr lang="en-MY" altLang="zh-TW" dirty="0" smtClean="0"/>
                        <a:t>-</a:t>
                      </a:r>
                      <a:r>
                        <a:rPr lang="en-MY" altLang="zh-TW" baseline="0" dirty="0" smtClean="0"/>
                        <a:t> </a:t>
                      </a:r>
                      <a:r>
                        <a:rPr lang="zh-TW" altLang="en-US" dirty="0" smtClean="0"/>
                        <a:t>廣東語</a:t>
                      </a:r>
                      <a:r>
                        <a:rPr lang="en-US" altLang="zh-TW" dirty="0" smtClean="0"/>
                        <a:t>,</a:t>
                      </a:r>
                      <a:r>
                        <a:rPr lang="zh-TW" altLang="en-US" dirty="0" smtClean="0"/>
                        <a:t>福建語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台灣台語</a:t>
                      </a:r>
                      <a:r>
                        <a:rPr lang="en-US" altLang="zh-TW" dirty="0" smtClean="0"/>
                        <a:t>),</a:t>
                      </a:r>
                      <a:r>
                        <a:rPr lang="zh-TW" altLang="en-US" dirty="0" smtClean="0"/>
                        <a:t>客家話等</a:t>
                      </a:r>
                      <a:r>
                        <a:rPr lang="en-MY" altLang="zh-TW" dirty="0" smtClean="0"/>
                        <a:t>..</a:t>
                      </a:r>
                    </a:p>
                    <a:p>
                      <a:pPr algn="ctr"/>
                      <a:r>
                        <a:rPr lang="en-MY" dirty="0" smtClean="0"/>
                        <a:t>Bahasa </a:t>
                      </a:r>
                      <a:r>
                        <a:rPr lang="en-MY" dirty="0" err="1" smtClean="0"/>
                        <a:t>Cina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9827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印度人 </a:t>
                      </a:r>
                      <a:r>
                        <a:rPr lang="en-MY" altLang="zh-TW" dirty="0" smtClean="0"/>
                        <a:t>Indian</a:t>
                      </a:r>
                      <a:endParaRPr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印度語</a:t>
                      </a:r>
                      <a:endParaRPr lang="en-MY" altLang="zh-TW" dirty="0" smtClean="0"/>
                    </a:p>
                    <a:p>
                      <a:pPr algn="ctr"/>
                      <a:r>
                        <a:rPr lang="en-MY" dirty="0" smtClean="0"/>
                        <a:t>Bahasa</a:t>
                      </a:r>
                      <a:r>
                        <a:rPr lang="en-MY" baseline="0" dirty="0" smtClean="0"/>
                        <a:t> India </a:t>
                      </a:r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242" name="Picture 2" descr="http://focalpoint.asia/gallery/cultural/dps145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1703982"/>
            <a:ext cx="5715000" cy="373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1" y="1600200"/>
            <a:ext cx="8288974" cy="2486025"/>
          </a:xfrm>
        </p:spPr>
        <p:txBody>
          <a:bodyPr/>
          <a:lstStyle/>
          <a:p>
            <a:pPr algn="ctr"/>
            <a:r>
              <a:rPr lang="zh-TW" altLang="en-US" dirty="0"/>
              <a:t>一起來學 馬來西亞 國語 </a:t>
            </a:r>
            <a:r>
              <a:rPr lang="en-US" altLang="zh-TW" dirty="0"/>
              <a:t>–</a:t>
            </a:r>
            <a:r>
              <a:rPr lang="zh-TW" altLang="en-US" dirty="0"/>
              <a:t> 馬來語</a:t>
            </a:r>
            <a:r>
              <a:rPr lang="en-US" altLang="zh-TW" dirty="0"/>
              <a:t>!</a:t>
            </a:r>
            <a:r>
              <a:rPr lang="zh-TW" altLang="en-US" dirty="0"/>
              <a:t>　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494"/>
          <a:stretch/>
        </p:blipFill>
        <p:spPr>
          <a:xfrm>
            <a:off x="2956221" y="2769325"/>
            <a:ext cx="6017961" cy="382354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1409530" y="352696"/>
            <a:ext cx="3644537" cy="2416629"/>
          </a:xfrm>
          <a:prstGeom prst="wedgeEllipseCallout">
            <a:avLst>
              <a:gd name="adj1" fmla="val 12859"/>
              <a:gd name="adj2" fmla="val 646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rgbClr val="FF0000"/>
                </a:solidFill>
              </a:rPr>
              <a:t>APA</a:t>
            </a:r>
            <a:r>
              <a:rPr lang="zh-TW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TW" sz="3600" dirty="0" smtClean="0">
                <a:solidFill>
                  <a:srgbClr val="FF0000"/>
                </a:solidFill>
              </a:rPr>
              <a:t>KHABAR?</a:t>
            </a:r>
          </a:p>
          <a:p>
            <a:pPr algn="ctr"/>
            <a:r>
              <a:rPr lang="zh-TW" altLang="en-US" sz="3600" dirty="0" smtClean="0">
                <a:solidFill>
                  <a:srgbClr val="FF0000"/>
                </a:solidFill>
              </a:rPr>
              <a:t>你好嗎</a:t>
            </a:r>
            <a:r>
              <a:rPr lang="en-US" altLang="zh-TW" sz="3600" dirty="0">
                <a:solidFill>
                  <a:srgbClr val="FF0000"/>
                </a:solidFill>
              </a:rPr>
              <a:t>?</a:t>
            </a:r>
            <a:endParaRPr lang="en-MY" sz="3600" dirty="0">
              <a:solidFill>
                <a:srgbClr val="FF000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600758" y="352696"/>
            <a:ext cx="3644537" cy="2651760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/>
              <a:t>KHABAR</a:t>
            </a:r>
            <a:r>
              <a:rPr lang="en-MY" altLang="zh-TW" sz="3600" dirty="0"/>
              <a:t> </a:t>
            </a:r>
            <a:r>
              <a:rPr lang="en-MY" altLang="zh-TW" sz="3600" dirty="0" smtClean="0"/>
              <a:t>BAIK!</a:t>
            </a:r>
          </a:p>
          <a:p>
            <a:pPr algn="ctr"/>
            <a:r>
              <a:rPr lang="zh-TW" altLang="en-US" sz="3600" dirty="0" smtClean="0"/>
              <a:t>我很好！</a:t>
            </a:r>
            <a:endParaRPr lang="en-MY" sz="3600" dirty="0"/>
          </a:p>
        </p:txBody>
      </p:sp>
    </p:spTree>
    <p:extLst>
      <p:ext uri="{BB962C8B-B14F-4D97-AF65-F5344CB8AC3E}">
        <p14:creationId xmlns:p14="http://schemas.microsoft.com/office/powerpoint/2010/main" val="77301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694" t="28559" r="14860" b="6567"/>
          <a:stretch/>
        </p:blipFill>
        <p:spPr>
          <a:xfrm>
            <a:off x="2860766" y="2377439"/>
            <a:ext cx="6113417" cy="448056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0" name="Oval Callout 9"/>
          <p:cNvSpPr/>
          <p:nvPr/>
        </p:nvSpPr>
        <p:spPr>
          <a:xfrm>
            <a:off x="2129246" y="235131"/>
            <a:ext cx="3644537" cy="2416629"/>
          </a:xfrm>
          <a:prstGeom prst="wedgeEllipseCallout">
            <a:avLst>
              <a:gd name="adj1" fmla="val 12859"/>
              <a:gd name="adj2" fmla="val 646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rgbClr val="FF0000"/>
                </a:solidFill>
              </a:rPr>
              <a:t>TERIMA KASIH!</a:t>
            </a:r>
          </a:p>
          <a:p>
            <a:pPr algn="ctr"/>
            <a:r>
              <a:rPr lang="zh-TW" altLang="en-US" sz="3600" dirty="0" smtClean="0">
                <a:solidFill>
                  <a:srgbClr val="FF0000"/>
                </a:solidFill>
              </a:rPr>
              <a:t>謝謝！</a:t>
            </a:r>
            <a:endParaRPr lang="en-MY" sz="3600" dirty="0">
              <a:solidFill>
                <a:srgbClr val="FF000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7256417" y="117565"/>
            <a:ext cx="3644537" cy="2651760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zh-TW" sz="3600" dirty="0" smtClean="0"/>
              <a:t>SAMA-SAMA!</a:t>
            </a:r>
          </a:p>
          <a:p>
            <a:pPr algn="ctr"/>
            <a:r>
              <a:rPr lang="zh-TW" altLang="en-US" sz="3600" dirty="0" smtClean="0"/>
              <a:t>不客氣！</a:t>
            </a:r>
            <a:endParaRPr lang="en-MY" sz="3600" dirty="0"/>
          </a:p>
        </p:txBody>
      </p:sp>
    </p:spTree>
    <p:extLst>
      <p:ext uri="{BB962C8B-B14F-4D97-AF65-F5344CB8AC3E}">
        <p14:creationId xmlns:p14="http://schemas.microsoft.com/office/powerpoint/2010/main" val="16768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980" t="35859" r="9712" b="8088"/>
          <a:stretch/>
        </p:blipFill>
        <p:spPr>
          <a:xfrm>
            <a:off x="3783075" y="2651760"/>
            <a:ext cx="4088675" cy="420624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1683851" y="235131"/>
            <a:ext cx="3644537" cy="2416629"/>
          </a:xfrm>
          <a:prstGeom prst="wedgeEllipseCallout">
            <a:avLst>
              <a:gd name="adj1" fmla="val 20744"/>
              <a:gd name="adj2" fmla="val 6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zh-TW" sz="3600" dirty="0" smtClean="0">
                <a:solidFill>
                  <a:srgbClr val="FF0000"/>
                </a:solidFill>
              </a:rPr>
              <a:t>MINTA MAAF…</a:t>
            </a:r>
          </a:p>
          <a:p>
            <a:pPr algn="ctr"/>
            <a:r>
              <a:rPr lang="zh-TW" altLang="en-US" sz="3600" dirty="0">
                <a:solidFill>
                  <a:srgbClr val="FF0000"/>
                </a:solidFill>
              </a:rPr>
              <a:t>對</a:t>
            </a:r>
            <a:r>
              <a:rPr lang="zh-TW" altLang="en-US" sz="3600" dirty="0" smtClean="0">
                <a:solidFill>
                  <a:srgbClr val="FF0000"/>
                </a:solidFill>
              </a:rPr>
              <a:t>不起</a:t>
            </a:r>
            <a:r>
              <a:rPr lang="en-MY" altLang="zh-TW" sz="3600" dirty="0">
                <a:solidFill>
                  <a:srgbClr val="FF0000"/>
                </a:solidFill>
              </a:rPr>
              <a:t>…</a:t>
            </a:r>
            <a:endParaRPr lang="en-US" altLang="zh-TW" sz="3600" dirty="0" smtClean="0">
              <a:solidFill>
                <a:srgbClr val="FF000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509318" y="117565"/>
            <a:ext cx="3644537" cy="2651760"/>
          </a:xfrm>
          <a:prstGeom prst="wedgeEllipseCallout">
            <a:avLst>
              <a:gd name="adj1" fmla="val -28360"/>
              <a:gd name="adj2" fmla="val 5855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altLang="zh-TW" sz="3600" dirty="0" smtClean="0"/>
              <a:t>TAK APA!</a:t>
            </a:r>
          </a:p>
          <a:p>
            <a:pPr algn="ctr"/>
            <a:r>
              <a:rPr lang="zh-TW" altLang="en-US" sz="3600" dirty="0" smtClean="0"/>
              <a:t>沒關係！</a:t>
            </a:r>
            <a:endParaRPr lang="en-MY" sz="3600" dirty="0"/>
          </a:p>
        </p:txBody>
      </p:sp>
    </p:spTree>
    <p:extLst>
      <p:ext uri="{BB962C8B-B14F-4D97-AF65-F5344CB8AC3E}">
        <p14:creationId xmlns:p14="http://schemas.microsoft.com/office/powerpoint/2010/main" val="30483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馬來西亞</a:t>
            </a:r>
            <a:r>
              <a:rPr lang="zh-TW" altLang="en-US" dirty="0" smtClean="0"/>
              <a:t>的</a:t>
            </a:r>
            <a:r>
              <a:rPr lang="zh-TW" altLang="en-US" dirty="0"/>
              <a:t>傳統節日　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Traditional Festival</a:t>
            </a:r>
            <a:r>
              <a:rPr lang="en-MY" altLang="zh-TW" dirty="0" smtClean="0"/>
              <a:t> </a:t>
            </a:r>
            <a:r>
              <a:rPr lang="en-MY" altLang="zh-TW" dirty="0"/>
              <a:t>in Malaysia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537" y="1342373"/>
            <a:ext cx="3317377" cy="823912"/>
          </a:xfrm>
        </p:spPr>
        <p:txBody>
          <a:bodyPr/>
          <a:lstStyle/>
          <a:p>
            <a:r>
              <a:rPr lang="zh-TW" altLang="en-US" dirty="0"/>
              <a:t>馬來人　</a:t>
            </a:r>
            <a:r>
              <a:rPr lang="en-MY" altLang="zh-TW" dirty="0" smtClean="0"/>
              <a:t>Malay</a:t>
            </a:r>
            <a:r>
              <a:rPr lang="zh-TW" altLang="en-US" dirty="0" smtClean="0"/>
              <a:t>　</a:t>
            </a:r>
            <a:endParaRPr lang="en-MY" altLang="zh-TW" dirty="0" smtClean="0"/>
          </a:p>
          <a:p>
            <a:r>
              <a:rPr lang="zh-TW" altLang="en-US" dirty="0" smtClean="0"/>
              <a:t>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972" y="2838654"/>
            <a:ext cx="3461067" cy="3337560"/>
          </a:xfrm>
        </p:spPr>
        <p:txBody>
          <a:bodyPr/>
          <a:lstStyle/>
          <a:p>
            <a:r>
              <a:rPr lang="zh-TW" altLang="en-US" dirty="0"/>
              <a:t>開齋節 </a:t>
            </a:r>
            <a:r>
              <a:rPr lang="en-MY" altLang="zh-TW" dirty="0"/>
              <a:t>Hari Raya </a:t>
            </a:r>
            <a:r>
              <a:rPr lang="en-MY" altLang="zh-TW" dirty="0" err="1"/>
              <a:t>Aidilfitri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95796" y="1338702"/>
            <a:ext cx="4572000" cy="823912"/>
          </a:xfrm>
        </p:spPr>
        <p:txBody>
          <a:bodyPr/>
          <a:lstStyle/>
          <a:p>
            <a:r>
              <a:rPr lang="zh-TW" altLang="en-US" dirty="0"/>
              <a:t>華人 </a:t>
            </a:r>
            <a:r>
              <a:rPr lang="en-MY" altLang="zh-TW" dirty="0" smtClean="0"/>
              <a:t>Chinese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95796" y="2815618"/>
            <a:ext cx="3859484" cy="3337560"/>
          </a:xfrm>
        </p:spPr>
        <p:txBody>
          <a:bodyPr/>
          <a:lstStyle/>
          <a:p>
            <a:r>
              <a:rPr lang="zh-TW" altLang="en-US" dirty="0"/>
              <a:t>農曆新年 </a:t>
            </a:r>
            <a:r>
              <a:rPr lang="en-MY" altLang="zh-TW" dirty="0"/>
              <a:t>Chinese New Year 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8269379" y="1317840"/>
            <a:ext cx="4572000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 sz="21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印度人 </a:t>
            </a:r>
            <a:r>
              <a:rPr lang="en-MY" altLang="zh-TW" dirty="0" smtClean="0"/>
              <a:t>Indian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224837" y="2720165"/>
            <a:ext cx="3859484" cy="333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屠</a:t>
            </a:r>
            <a:r>
              <a:rPr lang="zh-TW" altLang="en-US" dirty="0"/>
              <a:t>妖節</a:t>
            </a:r>
            <a:r>
              <a:rPr lang="en-MY" altLang="zh-TW" dirty="0"/>
              <a:t> </a:t>
            </a:r>
            <a:r>
              <a:rPr lang="en-MY" altLang="zh-TW" dirty="0" err="1"/>
              <a:t>Deepavali</a:t>
            </a:r>
            <a:endParaRPr lang="en-US" dirty="0"/>
          </a:p>
          <a:p>
            <a:endParaRPr lang="en-US" dirty="0"/>
          </a:p>
        </p:txBody>
      </p:sp>
      <p:pic>
        <p:nvPicPr>
          <p:cNvPr id="13314" name="Picture 2" descr="http://www.thestar.com.my/~/media/online/2013/08/08/03/23/storifyhariraya.ashx/?w=620&amp;h=413&amp;crop=1&amp;hash=D1FD68C5E52F95525D03EBB63240582895A0CA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1" y="3367514"/>
            <a:ext cx="3747789" cy="24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news.xinhuanet.com/english/photo/2014-02/02/133089710_13913396833881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28" y="3396206"/>
            <a:ext cx="3671137" cy="246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cdn4.dogonews.com/images/f21131e5-b75a-4dc1-bcd4-6b9e0bd39a71/179728-indian-women-light-lamps-on-eve-of-diwali-the-hindu-festival-of-ligh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7" y="3367514"/>
            <a:ext cx="3785913" cy="25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3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馬來西亞 在</a:t>
            </a:r>
            <a:r>
              <a:rPr lang="zh-TW" altLang="en-US" dirty="0" smtClean="0"/>
              <a:t>哪</a:t>
            </a:r>
            <a:r>
              <a:rPr lang="zh-TW" altLang="en-US" dirty="0"/>
              <a:t>裡</a:t>
            </a:r>
            <a:r>
              <a:rPr lang="en-US" altLang="zh-TW" dirty="0" smtClean="0"/>
              <a:t>???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Where is Malaysia???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馬來西亞</a:t>
            </a:r>
            <a:r>
              <a:rPr lang="zh-TW" altLang="en-US" dirty="0" smtClean="0"/>
              <a:t>的</a:t>
            </a:r>
            <a:r>
              <a:rPr lang="zh-TW" altLang="en-US" dirty="0"/>
              <a:t>傳統服</a:t>
            </a:r>
            <a:r>
              <a:rPr lang="zh-TW" altLang="en-US" dirty="0" smtClean="0"/>
              <a:t>裝</a:t>
            </a:r>
            <a:r>
              <a:rPr lang="zh-TW" altLang="en-US" dirty="0"/>
              <a:t>　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Cloths in Malaysia</a:t>
            </a:r>
          </a:p>
        </p:txBody>
      </p:sp>
    </p:spTree>
    <p:extLst>
      <p:ext uri="{BB962C8B-B14F-4D97-AF65-F5344CB8AC3E}">
        <p14:creationId xmlns:p14="http://schemas.microsoft.com/office/powerpoint/2010/main" val="29443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7978" y="2277477"/>
            <a:ext cx="3272836" cy="2322178"/>
          </a:xfrm>
        </p:spPr>
        <p:txBody>
          <a:bodyPr/>
          <a:lstStyle/>
          <a:p>
            <a:r>
              <a:rPr lang="en-MY" altLang="zh-TW" dirty="0" smtClean="0"/>
              <a:t/>
            </a:r>
            <a:br>
              <a:rPr lang="en-MY" altLang="zh-TW" dirty="0" smtClean="0"/>
            </a:br>
            <a:r>
              <a:rPr lang="zh-TW" altLang="en-US" dirty="0" smtClean="0"/>
              <a:t>馬</a:t>
            </a:r>
            <a:r>
              <a:rPr lang="zh-TW" altLang="en-US" dirty="0"/>
              <a:t>來人　</a:t>
            </a:r>
            <a:r>
              <a:rPr lang="en-MY" altLang="zh-TW" dirty="0"/>
              <a:t>Malay</a:t>
            </a:r>
            <a:r>
              <a:rPr lang="en-MY" dirty="0"/>
              <a:t/>
            </a:r>
            <a:br>
              <a:rPr lang="en-MY" dirty="0"/>
            </a:br>
            <a:endParaRPr lang="en-MY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6148" name="Picture 4" descr="http://focalpoint.asia/gallery/cultural/dps143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14" y="647700"/>
            <a:ext cx="31116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1355" y="5530334"/>
            <a:ext cx="1985555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BAJU KURUNG</a:t>
            </a:r>
            <a:endParaRPr lang="en-MY" dirty="0"/>
          </a:p>
        </p:txBody>
      </p:sp>
      <p:sp>
        <p:nvSpPr>
          <p:cNvPr id="9" name="TextBox 8"/>
          <p:cNvSpPr txBox="1"/>
          <p:nvPr/>
        </p:nvSpPr>
        <p:spPr>
          <a:xfrm>
            <a:off x="5285852" y="5530334"/>
            <a:ext cx="1985555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BAJU MELAYU</a:t>
            </a:r>
            <a:endParaRPr lang="en-MY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987" t="9197" r="57095" b="17464"/>
          <a:stretch/>
        </p:blipFill>
        <p:spPr>
          <a:xfrm>
            <a:off x="4619953" y="647699"/>
            <a:ext cx="3317354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7978" y="2277477"/>
            <a:ext cx="3272836" cy="2322178"/>
          </a:xfrm>
        </p:spPr>
        <p:txBody>
          <a:bodyPr/>
          <a:lstStyle/>
          <a:p>
            <a:r>
              <a:rPr lang="en-MY" altLang="zh-TW" dirty="0" smtClean="0"/>
              <a:t/>
            </a:r>
            <a:br>
              <a:rPr lang="en-MY" altLang="zh-TW" dirty="0" smtClean="0"/>
            </a:br>
            <a:r>
              <a:rPr lang="zh-TW" altLang="en-US" dirty="0"/>
              <a:t>華人 </a:t>
            </a:r>
            <a:r>
              <a:rPr lang="en-MY" altLang="zh-TW" dirty="0"/>
              <a:t>Chinese</a:t>
            </a:r>
            <a:r>
              <a:rPr lang="en-US" altLang="zh-TW" dirty="0"/>
              <a:t/>
            </a:r>
            <a:br>
              <a:rPr lang="en-US" altLang="zh-TW" dirty="0"/>
            </a:br>
            <a:endParaRPr lang="en-MY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2071355" y="5530334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altLang="zh-TW" dirty="0" smtClean="0"/>
              <a:t>HANFU</a:t>
            </a:r>
          </a:p>
          <a:p>
            <a:pPr algn="ctr"/>
            <a:r>
              <a:rPr lang="zh-TW" altLang="en-US" dirty="0" smtClean="0"/>
              <a:t>漢服</a:t>
            </a:r>
            <a:endParaRPr lang="en-MY" dirty="0"/>
          </a:p>
        </p:txBody>
      </p:sp>
      <p:sp>
        <p:nvSpPr>
          <p:cNvPr id="9" name="TextBox 8"/>
          <p:cNvSpPr txBox="1"/>
          <p:nvPr/>
        </p:nvSpPr>
        <p:spPr>
          <a:xfrm>
            <a:off x="5285852" y="5530334"/>
            <a:ext cx="1985555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CHEONGSAM / QIPAO</a:t>
            </a:r>
          </a:p>
          <a:p>
            <a:pPr algn="ctr"/>
            <a:r>
              <a:rPr lang="zh-TW" altLang="en-US" dirty="0"/>
              <a:t>旗袍</a:t>
            </a:r>
            <a:endParaRPr lang="en-MY" dirty="0"/>
          </a:p>
        </p:txBody>
      </p:sp>
      <p:pic>
        <p:nvPicPr>
          <p:cNvPr id="9218" name="Picture 2" descr="http://images.inmagine.com/600wm/bluejeanimages/bji0386/bji03860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14" y="614383"/>
            <a:ext cx="3709852" cy="46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1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7978" y="2277477"/>
            <a:ext cx="3272836" cy="2322178"/>
          </a:xfrm>
        </p:spPr>
        <p:txBody>
          <a:bodyPr/>
          <a:lstStyle/>
          <a:p>
            <a:r>
              <a:rPr lang="en-MY" altLang="zh-TW" dirty="0" smtClean="0"/>
              <a:t/>
            </a:r>
            <a:br>
              <a:rPr lang="en-MY" altLang="zh-TW" dirty="0" smtClean="0"/>
            </a:br>
            <a:r>
              <a:rPr lang="zh-TW" altLang="en-US" dirty="0" smtClean="0"/>
              <a:t>印</a:t>
            </a:r>
            <a:r>
              <a:rPr lang="zh-TW" altLang="en-US" dirty="0"/>
              <a:t>度人 </a:t>
            </a:r>
            <a:r>
              <a:rPr lang="en-MY" altLang="zh-TW" dirty="0"/>
              <a:t>Indian</a:t>
            </a:r>
            <a:r>
              <a:rPr lang="en-MY" dirty="0"/>
              <a:t/>
            </a:r>
            <a:br>
              <a:rPr lang="en-MY" dirty="0"/>
            </a:br>
            <a:endParaRPr lang="en-MY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2071355" y="5530334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SARI </a:t>
            </a:r>
          </a:p>
          <a:p>
            <a:pPr algn="ctr"/>
            <a:r>
              <a:rPr lang="zh-TW" altLang="en-US" dirty="0" smtClean="0"/>
              <a:t>紗麗</a:t>
            </a:r>
            <a:endParaRPr lang="en-MY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285852" y="5530334"/>
            <a:ext cx="1985555" cy="369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KURTA</a:t>
            </a:r>
            <a:endParaRPr lang="en-MY" dirty="0"/>
          </a:p>
        </p:txBody>
      </p:sp>
      <p:pic>
        <p:nvPicPr>
          <p:cNvPr id="8194" name="Picture 2" descr="http://g02.a.alicdn.com/kf/HTB1ceMBIFXXXXagXpXXq6xXFXXXy/-font-b-National-b-font-Indian-Clothing-Children-Sari-font-b-Dress-b-font-Class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5" r="53721"/>
          <a:stretch/>
        </p:blipFill>
        <p:spPr bwMode="auto">
          <a:xfrm>
            <a:off x="1605552" y="647699"/>
            <a:ext cx="2992573" cy="457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2.imimg.com/data2/QC/TG/IMFCP-3813661/images-boys_images-big_images-jc-2771-big-250x2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25" y="638387"/>
            <a:ext cx="3041992" cy="45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39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馬來西亞</a:t>
            </a:r>
            <a:r>
              <a:rPr lang="zh-TW" altLang="en-US" dirty="0" smtClean="0"/>
              <a:t>的</a:t>
            </a:r>
            <a:r>
              <a:rPr lang="zh-TW" altLang="en-US" dirty="0"/>
              <a:t>傳</a:t>
            </a:r>
            <a:r>
              <a:rPr lang="zh-TW" altLang="en-US" dirty="0" smtClean="0"/>
              <a:t>統食物</a:t>
            </a:r>
            <a:r>
              <a:rPr lang="zh-TW" altLang="en-US" dirty="0"/>
              <a:t>　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</a:t>
            </a:r>
            <a:r>
              <a:rPr lang="en-US" altLang="zh-TW" dirty="0" smtClean="0"/>
              <a:t>F</a:t>
            </a:r>
            <a:r>
              <a:rPr lang="en-MY" altLang="zh-TW" dirty="0" err="1" smtClean="0"/>
              <a:t>ood</a:t>
            </a:r>
            <a:r>
              <a:rPr lang="en-US" dirty="0" smtClean="0"/>
              <a:t>s </a:t>
            </a:r>
            <a:r>
              <a:rPr lang="en-US" dirty="0"/>
              <a:t>in Malaysia</a:t>
            </a:r>
          </a:p>
        </p:txBody>
      </p:sp>
    </p:spTree>
    <p:extLst>
      <p:ext uri="{BB962C8B-B14F-4D97-AF65-F5344CB8AC3E}">
        <p14:creationId xmlns:p14="http://schemas.microsoft.com/office/powerpoint/2010/main" val="17556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9214" y="378262"/>
            <a:ext cx="2743201" cy="2322178"/>
          </a:xfrm>
        </p:spPr>
        <p:txBody>
          <a:bodyPr/>
          <a:lstStyle/>
          <a:p>
            <a:r>
              <a:rPr lang="en-MY" altLang="zh-TW" dirty="0" smtClean="0"/>
              <a:t/>
            </a:r>
            <a:br>
              <a:rPr lang="en-MY" altLang="zh-TW" dirty="0" smtClean="0"/>
            </a:br>
            <a:r>
              <a:rPr lang="zh-TW" altLang="en-US" dirty="0" smtClean="0"/>
              <a:t>馬</a:t>
            </a:r>
            <a:r>
              <a:rPr lang="zh-TW" altLang="en-US" dirty="0"/>
              <a:t>來人　</a:t>
            </a:r>
            <a:r>
              <a:rPr lang="en-MY" altLang="zh-TW" dirty="0"/>
              <a:t>Malay</a:t>
            </a:r>
            <a:r>
              <a:rPr lang="en-MY" dirty="0"/>
              <a:t/>
            </a:r>
            <a:br>
              <a:rPr lang="en-MY" dirty="0"/>
            </a:br>
            <a:endParaRPr lang="en-MY" dirty="0"/>
          </a:p>
        </p:txBody>
      </p:sp>
      <p:sp>
        <p:nvSpPr>
          <p:cNvPr id="6" name="TextBox 5"/>
          <p:cNvSpPr txBox="1"/>
          <p:nvPr/>
        </p:nvSpPr>
        <p:spPr>
          <a:xfrm>
            <a:off x="6403602" y="893020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NASI LEMAK</a:t>
            </a:r>
            <a:endParaRPr lang="en-US" dirty="0" smtClean="0"/>
          </a:p>
          <a:p>
            <a:pPr algn="ctr"/>
            <a:r>
              <a:rPr lang="zh-TW" altLang="en-US" dirty="0" smtClean="0"/>
              <a:t>椰漿飯</a:t>
            </a:r>
            <a:endParaRPr lang="en-MY" dirty="0"/>
          </a:p>
        </p:txBody>
      </p:sp>
      <p:sp>
        <p:nvSpPr>
          <p:cNvPr id="9" name="TextBox 8"/>
          <p:cNvSpPr txBox="1"/>
          <p:nvPr/>
        </p:nvSpPr>
        <p:spPr>
          <a:xfrm>
            <a:off x="3914252" y="4759625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KETUPAT</a:t>
            </a:r>
          </a:p>
          <a:p>
            <a:pPr algn="ctr"/>
            <a:r>
              <a:rPr lang="ko-KR" altLang="en-US" dirty="0"/>
              <a:t>菱形粽子</a:t>
            </a:r>
            <a:endParaRPr lang="en-MY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66" y="324004"/>
            <a:ext cx="4790179" cy="3592634"/>
          </a:xfrm>
          <a:prstGeom prst="rect">
            <a:avLst/>
          </a:prstGeom>
        </p:spPr>
      </p:pic>
      <p:pic>
        <p:nvPicPr>
          <p:cNvPr id="16386" name="Picture 2" descr="https://leeweebrothers.com/wp-content/uploads/2014/07/ketup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02" y="2700440"/>
            <a:ext cx="4642540" cy="38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4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9214" y="378262"/>
            <a:ext cx="2743201" cy="2322178"/>
          </a:xfrm>
        </p:spPr>
        <p:txBody>
          <a:bodyPr/>
          <a:lstStyle/>
          <a:p>
            <a:r>
              <a:rPr lang="en-MY" altLang="zh-TW" dirty="0" smtClean="0"/>
              <a:t/>
            </a:r>
            <a:br>
              <a:rPr lang="en-MY" altLang="zh-TW" dirty="0" smtClean="0"/>
            </a:br>
            <a:r>
              <a:rPr lang="zh-TW" altLang="en-US" dirty="0" smtClean="0"/>
              <a:t>馬</a:t>
            </a:r>
            <a:r>
              <a:rPr lang="zh-TW" altLang="en-US" dirty="0"/>
              <a:t>來人　</a:t>
            </a:r>
            <a:r>
              <a:rPr lang="en-MY" altLang="zh-TW" dirty="0"/>
              <a:t>Malay</a:t>
            </a:r>
            <a:r>
              <a:rPr lang="en-MY" dirty="0"/>
              <a:t/>
            </a:r>
            <a:br>
              <a:rPr lang="en-MY" dirty="0"/>
            </a:br>
            <a:endParaRPr lang="en-MY" dirty="0"/>
          </a:p>
        </p:txBody>
      </p:sp>
      <p:sp>
        <p:nvSpPr>
          <p:cNvPr id="6" name="TextBox 5"/>
          <p:cNvSpPr txBox="1"/>
          <p:nvPr/>
        </p:nvSpPr>
        <p:spPr>
          <a:xfrm>
            <a:off x="4980790" y="923891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SATAY</a:t>
            </a:r>
          </a:p>
          <a:p>
            <a:pPr algn="ctr"/>
            <a:r>
              <a:rPr lang="zh-TW" altLang="en-US" dirty="0" smtClean="0"/>
              <a:t>沙嗲</a:t>
            </a:r>
            <a:endParaRPr lang="en-MY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193" y="1800607"/>
            <a:ext cx="52387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782" y="592368"/>
            <a:ext cx="2743201" cy="2322178"/>
          </a:xfrm>
        </p:spPr>
        <p:txBody>
          <a:bodyPr/>
          <a:lstStyle/>
          <a:p>
            <a:r>
              <a:rPr lang="en-MY" altLang="zh-TW" dirty="0" smtClean="0"/>
              <a:t/>
            </a:r>
            <a:br>
              <a:rPr lang="en-MY" altLang="zh-TW" dirty="0" smtClean="0"/>
            </a:br>
            <a:r>
              <a:rPr lang="zh-TW" altLang="en-US" dirty="0"/>
              <a:t>華人 </a:t>
            </a:r>
            <a:r>
              <a:rPr lang="en-MY" altLang="zh-TW" dirty="0"/>
              <a:t>Chinese</a:t>
            </a:r>
            <a:r>
              <a:rPr lang="en-US" altLang="zh-TW" dirty="0"/>
              <a:t/>
            </a:r>
            <a:br>
              <a:rPr lang="en-US" altLang="zh-TW" dirty="0"/>
            </a:br>
            <a:endParaRPr lang="en-MY" dirty="0"/>
          </a:p>
        </p:txBody>
      </p:sp>
      <p:sp>
        <p:nvSpPr>
          <p:cNvPr id="6" name="TextBox 5"/>
          <p:cNvSpPr txBox="1"/>
          <p:nvPr/>
        </p:nvSpPr>
        <p:spPr>
          <a:xfrm>
            <a:off x="5755081" y="958334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BAH KUT TEH</a:t>
            </a:r>
          </a:p>
          <a:p>
            <a:pPr algn="ctr"/>
            <a:r>
              <a:rPr lang="zh-TW" altLang="en-US" dirty="0" smtClean="0"/>
              <a:t>肉骨茶</a:t>
            </a:r>
            <a:endParaRPr lang="en-MY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67" y="170530"/>
            <a:ext cx="4715985" cy="3536989"/>
          </a:xfrm>
          <a:prstGeom prst="rect">
            <a:avLst/>
          </a:prstGeom>
        </p:spPr>
      </p:pic>
      <p:pic>
        <p:nvPicPr>
          <p:cNvPr id="15362" name="Picture 2" descr="http://pic.pimg.tw/robow/1380001933-3110589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19" y="3066763"/>
            <a:ext cx="4676063" cy="35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329045" y="4807864"/>
            <a:ext cx="2431246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CHEE CHEONG FUN</a:t>
            </a:r>
          </a:p>
          <a:p>
            <a:pPr algn="ctr"/>
            <a:r>
              <a:rPr lang="ko-KR" altLang="en-US" dirty="0"/>
              <a:t>豬腸粉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5904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782" y="592368"/>
            <a:ext cx="2743201" cy="2322178"/>
          </a:xfrm>
        </p:spPr>
        <p:txBody>
          <a:bodyPr/>
          <a:lstStyle/>
          <a:p>
            <a:r>
              <a:rPr lang="en-MY" altLang="zh-TW" dirty="0" smtClean="0"/>
              <a:t/>
            </a:r>
            <a:br>
              <a:rPr lang="en-MY" altLang="zh-TW" dirty="0" smtClean="0"/>
            </a:br>
            <a:r>
              <a:rPr lang="zh-TW" altLang="en-US" dirty="0"/>
              <a:t>華人 </a:t>
            </a:r>
            <a:r>
              <a:rPr lang="en-MY" altLang="zh-TW" dirty="0"/>
              <a:t>Chinese</a:t>
            </a:r>
            <a:r>
              <a:rPr lang="en-US" altLang="zh-TW" dirty="0"/>
              <a:t/>
            </a:r>
            <a:br>
              <a:rPr lang="en-US" altLang="zh-TW" dirty="0"/>
            </a:br>
            <a:endParaRPr lang="en-MY" dirty="0"/>
          </a:p>
        </p:txBody>
      </p:sp>
      <p:sp>
        <p:nvSpPr>
          <p:cNvPr id="6" name="TextBox 5"/>
          <p:cNvSpPr txBox="1"/>
          <p:nvPr/>
        </p:nvSpPr>
        <p:spPr>
          <a:xfrm>
            <a:off x="5755081" y="958334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CLAYPOT RICE</a:t>
            </a:r>
          </a:p>
          <a:p>
            <a:pPr algn="ctr"/>
            <a:r>
              <a:rPr lang="zh-TW" altLang="en-US" dirty="0" smtClean="0"/>
              <a:t>瓦褒雞飯</a:t>
            </a:r>
            <a:endParaRPr lang="en-MY" dirty="0"/>
          </a:p>
        </p:txBody>
      </p:sp>
      <p:sp>
        <p:nvSpPr>
          <p:cNvPr id="13" name="TextBox 12"/>
          <p:cNvSpPr txBox="1"/>
          <p:nvPr/>
        </p:nvSpPr>
        <p:spPr>
          <a:xfrm>
            <a:off x="9014759" y="5317316"/>
            <a:ext cx="2431246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KOLO MEE</a:t>
            </a:r>
          </a:p>
          <a:p>
            <a:pPr algn="ctr"/>
            <a:r>
              <a:rPr lang="zh-TW" altLang="en-US" dirty="0" smtClean="0"/>
              <a:t>干撈麵</a:t>
            </a:r>
            <a:endParaRPr lang="en-MY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84" y="592368"/>
            <a:ext cx="4909147" cy="3364997"/>
          </a:xfrm>
          <a:prstGeom prst="rect">
            <a:avLst/>
          </a:prstGeom>
        </p:spPr>
      </p:pic>
      <p:pic>
        <p:nvPicPr>
          <p:cNvPr id="19458" name="Picture 2" descr="http://farm4.staticflickr.com/3768/10313817864_eba6e6b1c3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60" y="3123321"/>
            <a:ext cx="4850822" cy="323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7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7246" y="0"/>
            <a:ext cx="2743201" cy="2322178"/>
          </a:xfrm>
        </p:spPr>
        <p:txBody>
          <a:bodyPr/>
          <a:lstStyle/>
          <a:p>
            <a:r>
              <a:rPr lang="en-MY" altLang="zh-TW" dirty="0" smtClean="0"/>
              <a:t/>
            </a:r>
            <a:br>
              <a:rPr lang="en-MY" altLang="zh-TW" dirty="0" smtClean="0"/>
            </a:br>
            <a:r>
              <a:rPr lang="zh-TW" altLang="en-US" dirty="0" smtClean="0"/>
              <a:t>印</a:t>
            </a:r>
            <a:r>
              <a:rPr lang="zh-TW" altLang="en-US" dirty="0"/>
              <a:t>度人 </a:t>
            </a:r>
            <a:r>
              <a:rPr lang="en-MY" altLang="zh-TW" dirty="0"/>
              <a:t>Indian</a:t>
            </a:r>
            <a:r>
              <a:rPr lang="en-MY" dirty="0"/>
              <a:t/>
            </a:r>
            <a:br>
              <a:rPr lang="en-MY" dirty="0"/>
            </a:br>
            <a:endParaRPr lang="en-MY" dirty="0"/>
          </a:p>
        </p:txBody>
      </p:sp>
      <p:sp>
        <p:nvSpPr>
          <p:cNvPr id="6" name="TextBox 5"/>
          <p:cNvSpPr txBox="1"/>
          <p:nvPr/>
        </p:nvSpPr>
        <p:spPr>
          <a:xfrm>
            <a:off x="2541618" y="1628341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dirty="0" smtClean="0"/>
              <a:t>ROTI CANAI</a:t>
            </a:r>
          </a:p>
          <a:p>
            <a:pPr algn="ctr"/>
            <a:r>
              <a:rPr lang="zh-TW" altLang="en-US" dirty="0" smtClean="0"/>
              <a:t>印度煎</a:t>
            </a:r>
            <a:r>
              <a:rPr lang="zh-TW" altLang="en-US" dirty="0"/>
              <a:t>餅</a:t>
            </a:r>
            <a:endParaRPr lang="en-MY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885509" y="4838002"/>
            <a:ext cx="1985555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altLang="zh-TW" dirty="0" smtClean="0"/>
              <a:t>TEH TARIK</a:t>
            </a:r>
          </a:p>
          <a:p>
            <a:pPr algn="ctr"/>
            <a:r>
              <a:rPr lang="zh-TW" altLang="en-US" dirty="0" smtClean="0"/>
              <a:t>拉茶</a:t>
            </a:r>
            <a:endParaRPr lang="en-MY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509" y="182879"/>
            <a:ext cx="4066134" cy="3629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62" y="2640513"/>
            <a:ext cx="3167943" cy="406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6982" t="7768" r="13823" b="12589"/>
          <a:stretch/>
        </p:blipFill>
        <p:spPr>
          <a:xfrm>
            <a:off x="1142252" y="0"/>
            <a:ext cx="7497980" cy="682469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273499" y="5149093"/>
            <a:ext cx="4976949" cy="1889260"/>
          </a:xfrm>
          <a:custGeom>
            <a:avLst/>
            <a:gdLst>
              <a:gd name="connsiteX0" fmla="*/ 574765 w 4390372"/>
              <a:gd name="connsiteY0" fmla="*/ 209006 h 1554480"/>
              <a:gd name="connsiteX1" fmla="*/ 574765 w 4390372"/>
              <a:gd name="connsiteY1" fmla="*/ 209006 h 1554480"/>
              <a:gd name="connsiteX2" fmla="*/ 470263 w 4390372"/>
              <a:gd name="connsiteY2" fmla="*/ 169817 h 1554480"/>
              <a:gd name="connsiteX3" fmla="*/ 431074 w 4390372"/>
              <a:gd name="connsiteY3" fmla="*/ 156754 h 1554480"/>
              <a:gd name="connsiteX4" fmla="*/ 352697 w 4390372"/>
              <a:gd name="connsiteY4" fmla="*/ 104503 h 1554480"/>
              <a:gd name="connsiteX5" fmla="*/ 313508 w 4390372"/>
              <a:gd name="connsiteY5" fmla="*/ 78377 h 1554480"/>
              <a:gd name="connsiteX6" fmla="*/ 235131 w 4390372"/>
              <a:gd name="connsiteY6" fmla="*/ 52251 h 1554480"/>
              <a:gd name="connsiteX7" fmla="*/ 65314 w 4390372"/>
              <a:gd name="connsiteY7" fmla="*/ 65314 h 1554480"/>
              <a:gd name="connsiteX8" fmla="*/ 0 w 4390372"/>
              <a:gd name="connsiteY8" fmla="*/ 182880 h 1554480"/>
              <a:gd name="connsiteX9" fmla="*/ 13063 w 4390372"/>
              <a:gd name="connsiteY9" fmla="*/ 522514 h 1554480"/>
              <a:gd name="connsiteX10" fmla="*/ 78377 w 4390372"/>
              <a:gd name="connsiteY10" fmla="*/ 653143 h 1554480"/>
              <a:gd name="connsiteX11" fmla="*/ 104503 w 4390372"/>
              <a:gd name="connsiteY11" fmla="*/ 731520 h 1554480"/>
              <a:gd name="connsiteX12" fmla="*/ 117565 w 4390372"/>
              <a:gd name="connsiteY12" fmla="*/ 770708 h 1554480"/>
              <a:gd name="connsiteX13" fmla="*/ 169817 w 4390372"/>
              <a:gd name="connsiteY13" fmla="*/ 849086 h 1554480"/>
              <a:gd name="connsiteX14" fmla="*/ 195943 w 4390372"/>
              <a:gd name="connsiteY14" fmla="*/ 888274 h 1554480"/>
              <a:gd name="connsiteX15" fmla="*/ 235131 w 4390372"/>
              <a:gd name="connsiteY15" fmla="*/ 914400 h 1554480"/>
              <a:gd name="connsiteX16" fmla="*/ 248194 w 4390372"/>
              <a:gd name="connsiteY16" fmla="*/ 953588 h 1554480"/>
              <a:gd name="connsiteX17" fmla="*/ 300445 w 4390372"/>
              <a:gd name="connsiteY17" fmla="*/ 1031966 h 1554480"/>
              <a:gd name="connsiteX18" fmla="*/ 339634 w 4390372"/>
              <a:gd name="connsiteY18" fmla="*/ 1110343 h 1554480"/>
              <a:gd name="connsiteX19" fmla="*/ 352697 w 4390372"/>
              <a:gd name="connsiteY19" fmla="*/ 1149531 h 1554480"/>
              <a:gd name="connsiteX20" fmla="*/ 444137 w 4390372"/>
              <a:gd name="connsiteY20" fmla="*/ 1267097 h 1554480"/>
              <a:gd name="connsiteX21" fmla="*/ 483325 w 4390372"/>
              <a:gd name="connsiteY21" fmla="*/ 1293223 h 1554480"/>
              <a:gd name="connsiteX22" fmla="*/ 561703 w 4390372"/>
              <a:gd name="connsiteY22" fmla="*/ 1358537 h 1554480"/>
              <a:gd name="connsiteX23" fmla="*/ 587828 w 4390372"/>
              <a:gd name="connsiteY23" fmla="*/ 1397726 h 1554480"/>
              <a:gd name="connsiteX24" fmla="*/ 666205 w 4390372"/>
              <a:gd name="connsiteY24" fmla="*/ 1436914 h 1554480"/>
              <a:gd name="connsiteX25" fmla="*/ 705394 w 4390372"/>
              <a:gd name="connsiteY25" fmla="*/ 1463040 h 1554480"/>
              <a:gd name="connsiteX26" fmla="*/ 862148 w 4390372"/>
              <a:gd name="connsiteY26" fmla="*/ 1449977 h 1554480"/>
              <a:gd name="connsiteX27" fmla="*/ 927463 w 4390372"/>
              <a:gd name="connsiteY27" fmla="*/ 1436914 h 1554480"/>
              <a:gd name="connsiteX28" fmla="*/ 1031965 w 4390372"/>
              <a:gd name="connsiteY28" fmla="*/ 1423851 h 1554480"/>
              <a:gd name="connsiteX29" fmla="*/ 1319348 w 4390372"/>
              <a:gd name="connsiteY29" fmla="*/ 1436914 h 1554480"/>
              <a:gd name="connsiteX30" fmla="*/ 1567543 w 4390372"/>
              <a:gd name="connsiteY30" fmla="*/ 1476103 h 1554480"/>
              <a:gd name="connsiteX31" fmla="*/ 1828800 w 4390372"/>
              <a:gd name="connsiteY31" fmla="*/ 1423851 h 1554480"/>
              <a:gd name="connsiteX32" fmla="*/ 2220685 w 4390372"/>
              <a:gd name="connsiteY32" fmla="*/ 1449977 h 1554480"/>
              <a:gd name="connsiteX33" fmla="*/ 2468880 w 4390372"/>
              <a:gd name="connsiteY33" fmla="*/ 1489166 h 1554480"/>
              <a:gd name="connsiteX34" fmla="*/ 2534194 w 4390372"/>
              <a:gd name="connsiteY34" fmla="*/ 1502228 h 1554480"/>
              <a:gd name="connsiteX35" fmla="*/ 2782388 w 4390372"/>
              <a:gd name="connsiteY35" fmla="*/ 1515291 h 1554480"/>
              <a:gd name="connsiteX36" fmla="*/ 2847703 w 4390372"/>
              <a:gd name="connsiteY36" fmla="*/ 1528354 h 1554480"/>
              <a:gd name="connsiteX37" fmla="*/ 2899954 w 4390372"/>
              <a:gd name="connsiteY37" fmla="*/ 1541417 h 1554480"/>
              <a:gd name="connsiteX38" fmla="*/ 2978331 w 4390372"/>
              <a:gd name="connsiteY38" fmla="*/ 1554480 h 1554480"/>
              <a:gd name="connsiteX39" fmla="*/ 3030583 w 4390372"/>
              <a:gd name="connsiteY39" fmla="*/ 1528354 h 1554480"/>
              <a:gd name="connsiteX40" fmla="*/ 3344091 w 4390372"/>
              <a:gd name="connsiteY40" fmla="*/ 1502228 h 1554480"/>
              <a:gd name="connsiteX41" fmla="*/ 3422468 w 4390372"/>
              <a:gd name="connsiteY41" fmla="*/ 1449977 h 1554480"/>
              <a:gd name="connsiteX42" fmla="*/ 3474720 w 4390372"/>
              <a:gd name="connsiteY42" fmla="*/ 1358537 h 1554480"/>
              <a:gd name="connsiteX43" fmla="*/ 3513908 w 4390372"/>
              <a:gd name="connsiteY43" fmla="*/ 1332411 h 1554480"/>
              <a:gd name="connsiteX44" fmla="*/ 3526971 w 4390372"/>
              <a:gd name="connsiteY44" fmla="*/ 1293223 h 1554480"/>
              <a:gd name="connsiteX45" fmla="*/ 3579223 w 4390372"/>
              <a:gd name="connsiteY45" fmla="*/ 1280160 h 1554480"/>
              <a:gd name="connsiteX46" fmla="*/ 3657600 w 4390372"/>
              <a:gd name="connsiteY46" fmla="*/ 1254034 h 1554480"/>
              <a:gd name="connsiteX47" fmla="*/ 3696788 w 4390372"/>
              <a:gd name="connsiteY47" fmla="*/ 1227908 h 1554480"/>
              <a:gd name="connsiteX48" fmla="*/ 3709851 w 4390372"/>
              <a:gd name="connsiteY48" fmla="*/ 1136468 h 1554480"/>
              <a:gd name="connsiteX49" fmla="*/ 3735977 w 4390372"/>
              <a:gd name="connsiteY49" fmla="*/ 1097280 h 1554480"/>
              <a:gd name="connsiteX50" fmla="*/ 3749040 w 4390372"/>
              <a:gd name="connsiteY50" fmla="*/ 1058091 h 1554480"/>
              <a:gd name="connsiteX51" fmla="*/ 3918857 w 4390372"/>
              <a:gd name="connsiteY51" fmla="*/ 979714 h 1554480"/>
              <a:gd name="connsiteX52" fmla="*/ 4023360 w 4390372"/>
              <a:gd name="connsiteY52" fmla="*/ 940526 h 1554480"/>
              <a:gd name="connsiteX53" fmla="*/ 4101737 w 4390372"/>
              <a:gd name="connsiteY53" fmla="*/ 927463 h 1554480"/>
              <a:gd name="connsiteX54" fmla="*/ 4167051 w 4390372"/>
              <a:gd name="connsiteY54" fmla="*/ 914400 h 1554480"/>
              <a:gd name="connsiteX55" fmla="*/ 4219303 w 4390372"/>
              <a:gd name="connsiteY55" fmla="*/ 836023 h 1554480"/>
              <a:gd name="connsiteX56" fmla="*/ 4245428 w 4390372"/>
              <a:gd name="connsiteY56" fmla="*/ 757646 h 1554480"/>
              <a:gd name="connsiteX57" fmla="*/ 4284617 w 4390372"/>
              <a:gd name="connsiteY57" fmla="*/ 587828 h 1554480"/>
              <a:gd name="connsiteX58" fmla="*/ 4310743 w 4390372"/>
              <a:gd name="connsiteY58" fmla="*/ 548640 h 1554480"/>
              <a:gd name="connsiteX59" fmla="*/ 4349931 w 4390372"/>
              <a:gd name="connsiteY59" fmla="*/ 522514 h 1554480"/>
              <a:gd name="connsiteX60" fmla="*/ 4376057 w 4390372"/>
              <a:gd name="connsiteY60" fmla="*/ 483326 h 1554480"/>
              <a:gd name="connsiteX61" fmla="*/ 4376057 w 4390372"/>
              <a:gd name="connsiteY61" fmla="*/ 339634 h 1554480"/>
              <a:gd name="connsiteX62" fmla="*/ 4362994 w 4390372"/>
              <a:gd name="connsiteY62" fmla="*/ 300446 h 1554480"/>
              <a:gd name="connsiteX63" fmla="*/ 4271554 w 4390372"/>
              <a:gd name="connsiteY63" fmla="*/ 248194 h 1554480"/>
              <a:gd name="connsiteX64" fmla="*/ 4232365 w 4390372"/>
              <a:gd name="connsiteY64" fmla="*/ 222068 h 1554480"/>
              <a:gd name="connsiteX65" fmla="*/ 4180114 w 4390372"/>
              <a:gd name="connsiteY65" fmla="*/ 195943 h 1554480"/>
              <a:gd name="connsiteX66" fmla="*/ 4101737 w 4390372"/>
              <a:gd name="connsiteY66" fmla="*/ 143691 h 1554480"/>
              <a:gd name="connsiteX67" fmla="*/ 4062548 w 4390372"/>
              <a:gd name="connsiteY67" fmla="*/ 117566 h 1554480"/>
              <a:gd name="connsiteX68" fmla="*/ 3997234 w 4390372"/>
              <a:gd name="connsiteY68" fmla="*/ 65314 h 1554480"/>
              <a:gd name="connsiteX69" fmla="*/ 3879668 w 4390372"/>
              <a:gd name="connsiteY69" fmla="*/ 0 h 1554480"/>
              <a:gd name="connsiteX70" fmla="*/ 3566160 w 4390372"/>
              <a:gd name="connsiteY70" fmla="*/ 13063 h 1554480"/>
              <a:gd name="connsiteX71" fmla="*/ 3500845 w 4390372"/>
              <a:gd name="connsiteY71" fmla="*/ 26126 h 1554480"/>
              <a:gd name="connsiteX72" fmla="*/ 3383280 w 4390372"/>
              <a:gd name="connsiteY72" fmla="*/ 39188 h 1554480"/>
              <a:gd name="connsiteX73" fmla="*/ 3344091 w 4390372"/>
              <a:gd name="connsiteY73" fmla="*/ 52251 h 1554480"/>
              <a:gd name="connsiteX74" fmla="*/ 3331028 w 4390372"/>
              <a:gd name="connsiteY74" fmla="*/ 130628 h 1554480"/>
              <a:gd name="connsiteX75" fmla="*/ 3317965 w 4390372"/>
              <a:gd name="connsiteY75" fmla="*/ 169817 h 1554480"/>
              <a:gd name="connsiteX76" fmla="*/ 3291840 w 4390372"/>
              <a:gd name="connsiteY76" fmla="*/ 209006 h 1554480"/>
              <a:gd name="connsiteX77" fmla="*/ 3187337 w 4390372"/>
              <a:gd name="connsiteY77" fmla="*/ 365760 h 1554480"/>
              <a:gd name="connsiteX78" fmla="*/ 3148148 w 4390372"/>
              <a:gd name="connsiteY78" fmla="*/ 404948 h 1554480"/>
              <a:gd name="connsiteX79" fmla="*/ 3122023 w 4390372"/>
              <a:gd name="connsiteY79" fmla="*/ 444137 h 1554480"/>
              <a:gd name="connsiteX80" fmla="*/ 3043645 w 4390372"/>
              <a:gd name="connsiteY80" fmla="*/ 509451 h 1554480"/>
              <a:gd name="connsiteX81" fmla="*/ 2913017 w 4390372"/>
              <a:gd name="connsiteY81" fmla="*/ 627017 h 1554480"/>
              <a:gd name="connsiteX82" fmla="*/ 2821577 w 4390372"/>
              <a:gd name="connsiteY82" fmla="*/ 653143 h 1554480"/>
              <a:gd name="connsiteX83" fmla="*/ 2756263 w 4390372"/>
              <a:gd name="connsiteY83" fmla="*/ 692331 h 1554480"/>
              <a:gd name="connsiteX84" fmla="*/ 2704011 w 4390372"/>
              <a:gd name="connsiteY84" fmla="*/ 718457 h 1554480"/>
              <a:gd name="connsiteX85" fmla="*/ 2664823 w 4390372"/>
              <a:gd name="connsiteY85" fmla="*/ 757646 h 1554480"/>
              <a:gd name="connsiteX86" fmla="*/ 2560320 w 4390372"/>
              <a:gd name="connsiteY86" fmla="*/ 809897 h 1554480"/>
              <a:gd name="connsiteX87" fmla="*/ 2508068 w 4390372"/>
              <a:gd name="connsiteY87" fmla="*/ 836023 h 1554480"/>
              <a:gd name="connsiteX88" fmla="*/ 2442754 w 4390372"/>
              <a:gd name="connsiteY88" fmla="*/ 849086 h 1554480"/>
              <a:gd name="connsiteX89" fmla="*/ 2390503 w 4390372"/>
              <a:gd name="connsiteY89" fmla="*/ 875211 h 1554480"/>
              <a:gd name="connsiteX90" fmla="*/ 2338251 w 4390372"/>
              <a:gd name="connsiteY90" fmla="*/ 888274 h 1554480"/>
              <a:gd name="connsiteX91" fmla="*/ 2259874 w 4390372"/>
              <a:gd name="connsiteY91" fmla="*/ 940526 h 1554480"/>
              <a:gd name="connsiteX92" fmla="*/ 2220685 w 4390372"/>
              <a:gd name="connsiteY92" fmla="*/ 966651 h 1554480"/>
              <a:gd name="connsiteX93" fmla="*/ 2181497 w 4390372"/>
              <a:gd name="connsiteY93" fmla="*/ 1005840 h 1554480"/>
              <a:gd name="connsiteX94" fmla="*/ 2142308 w 4390372"/>
              <a:gd name="connsiteY94" fmla="*/ 1018903 h 1554480"/>
              <a:gd name="connsiteX95" fmla="*/ 2090057 w 4390372"/>
              <a:gd name="connsiteY95" fmla="*/ 1045028 h 1554480"/>
              <a:gd name="connsiteX96" fmla="*/ 2050868 w 4390372"/>
              <a:gd name="connsiteY96" fmla="*/ 1071154 h 1554480"/>
              <a:gd name="connsiteX97" fmla="*/ 2011680 w 4390372"/>
              <a:gd name="connsiteY97" fmla="*/ 1110343 h 1554480"/>
              <a:gd name="connsiteX98" fmla="*/ 1933303 w 4390372"/>
              <a:gd name="connsiteY98" fmla="*/ 1123406 h 1554480"/>
              <a:gd name="connsiteX99" fmla="*/ 1776548 w 4390372"/>
              <a:gd name="connsiteY99" fmla="*/ 1110343 h 1554480"/>
              <a:gd name="connsiteX100" fmla="*/ 1658983 w 4390372"/>
              <a:gd name="connsiteY100" fmla="*/ 1018903 h 1554480"/>
              <a:gd name="connsiteX101" fmla="*/ 1632857 w 4390372"/>
              <a:gd name="connsiteY101" fmla="*/ 979714 h 1554480"/>
              <a:gd name="connsiteX102" fmla="*/ 1593668 w 4390372"/>
              <a:gd name="connsiteY102" fmla="*/ 953588 h 1554480"/>
              <a:gd name="connsiteX103" fmla="*/ 1528354 w 4390372"/>
              <a:gd name="connsiteY103" fmla="*/ 875211 h 1554480"/>
              <a:gd name="connsiteX104" fmla="*/ 1423851 w 4390372"/>
              <a:gd name="connsiteY104" fmla="*/ 783771 h 1554480"/>
              <a:gd name="connsiteX105" fmla="*/ 1345474 w 4390372"/>
              <a:gd name="connsiteY105" fmla="*/ 757646 h 1554480"/>
              <a:gd name="connsiteX106" fmla="*/ 1306285 w 4390372"/>
              <a:gd name="connsiteY106" fmla="*/ 744583 h 1554480"/>
              <a:gd name="connsiteX107" fmla="*/ 1280160 w 4390372"/>
              <a:gd name="connsiteY107" fmla="*/ 666206 h 1554480"/>
              <a:gd name="connsiteX108" fmla="*/ 1254034 w 4390372"/>
              <a:gd name="connsiteY108" fmla="*/ 522514 h 1554480"/>
              <a:gd name="connsiteX109" fmla="*/ 1227908 w 4390372"/>
              <a:gd name="connsiteY109" fmla="*/ 483326 h 1554480"/>
              <a:gd name="connsiteX110" fmla="*/ 1149531 w 4390372"/>
              <a:gd name="connsiteY110" fmla="*/ 418011 h 1554480"/>
              <a:gd name="connsiteX111" fmla="*/ 1123405 w 4390372"/>
              <a:gd name="connsiteY111" fmla="*/ 378823 h 1554480"/>
              <a:gd name="connsiteX112" fmla="*/ 1045028 w 4390372"/>
              <a:gd name="connsiteY112" fmla="*/ 326571 h 1554480"/>
              <a:gd name="connsiteX113" fmla="*/ 1005840 w 4390372"/>
              <a:gd name="connsiteY113" fmla="*/ 300446 h 1554480"/>
              <a:gd name="connsiteX114" fmla="*/ 966651 w 4390372"/>
              <a:gd name="connsiteY114" fmla="*/ 287383 h 1554480"/>
              <a:gd name="connsiteX115" fmla="*/ 836023 w 4390372"/>
              <a:gd name="connsiteY115" fmla="*/ 235131 h 1554480"/>
              <a:gd name="connsiteX116" fmla="*/ 783771 w 4390372"/>
              <a:gd name="connsiteY116" fmla="*/ 222068 h 1554480"/>
              <a:gd name="connsiteX117" fmla="*/ 692331 w 4390372"/>
              <a:gd name="connsiteY117" fmla="*/ 222068 h 1554480"/>
              <a:gd name="connsiteX118" fmla="*/ 574765 w 4390372"/>
              <a:gd name="connsiteY118" fmla="*/ 209006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390372" h="1554480">
                <a:moveTo>
                  <a:pt x="574765" y="209006"/>
                </a:moveTo>
                <a:lnTo>
                  <a:pt x="574765" y="209006"/>
                </a:lnTo>
                <a:lnTo>
                  <a:pt x="470263" y="169817"/>
                </a:lnTo>
                <a:cubicBezTo>
                  <a:pt x="457322" y="165111"/>
                  <a:pt x="443111" y="163441"/>
                  <a:pt x="431074" y="156754"/>
                </a:cubicBezTo>
                <a:cubicBezTo>
                  <a:pt x="403626" y="141505"/>
                  <a:pt x="378823" y="121920"/>
                  <a:pt x="352697" y="104503"/>
                </a:cubicBezTo>
                <a:cubicBezTo>
                  <a:pt x="339634" y="95794"/>
                  <a:pt x="328402" y="83342"/>
                  <a:pt x="313508" y="78377"/>
                </a:cubicBezTo>
                <a:lnTo>
                  <a:pt x="235131" y="52251"/>
                </a:lnTo>
                <a:lnTo>
                  <a:pt x="65314" y="65314"/>
                </a:lnTo>
                <a:cubicBezTo>
                  <a:pt x="30606" y="79606"/>
                  <a:pt x="11950" y="147031"/>
                  <a:pt x="0" y="182880"/>
                </a:cubicBezTo>
                <a:cubicBezTo>
                  <a:pt x="4354" y="296091"/>
                  <a:pt x="5527" y="409470"/>
                  <a:pt x="13063" y="522514"/>
                </a:cubicBezTo>
                <a:cubicBezTo>
                  <a:pt x="19233" y="615062"/>
                  <a:pt x="41538" y="542629"/>
                  <a:pt x="78377" y="653143"/>
                </a:cubicBezTo>
                <a:lnTo>
                  <a:pt x="104503" y="731520"/>
                </a:lnTo>
                <a:cubicBezTo>
                  <a:pt x="108857" y="744583"/>
                  <a:pt x="109927" y="759251"/>
                  <a:pt x="117565" y="770708"/>
                </a:cubicBezTo>
                <a:lnTo>
                  <a:pt x="169817" y="849086"/>
                </a:lnTo>
                <a:cubicBezTo>
                  <a:pt x="178526" y="862149"/>
                  <a:pt x="182880" y="879565"/>
                  <a:pt x="195943" y="888274"/>
                </a:cubicBezTo>
                <a:lnTo>
                  <a:pt x="235131" y="914400"/>
                </a:lnTo>
                <a:cubicBezTo>
                  <a:pt x="239485" y="927463"/>
                  <a:pt x="241507" y="941551"/>
                  <a:pt x="248194" y="953588"/>
                </a:cubicBezTo>
                <a:cubicBezTo>
                  <a:pt x="263443" y="981036"/>
                  <a:pt x="290515" y="1002178"/>
                  <a:pt x="300445" y="1031966"/>
                </a:cubicBezTo>
                <a:cubicBezTo>
                  <a:pt x="333279" y="1130465"/>
                  <a:pt x="288988" y="1009053"/>
                  <a:pt x="339634" y="1110343"/>
                </a:cubicBezTo>
                <a:cubicBezTo>
                  <a:pt x="345792" y="1122659"/>
                  <a:pt x="346010" y="1137494"/>
                  <a:pt x="352697" y="1149531"/>
                </a:cubicBezTo>
                <a:cubicBezTo>
                  <a:pt x="377810" y="1194735"/>
                  <a:pt x="404741" y="1234267"/>
                  <a:pt x="444137" y="1267097"/>
                </a:cubicBezTo>
                <a:cubicBezTo>
                  <a:pt x="456198" y="1277148"/>
                  <a:pt x="471264" y="1283172"/>
                  <a:pt x="483325" y="1293223"/>
                </a:cubicBezTo>
                <a:cubicBezTo>
                  <a:pt x="583900" y="1377035"/>
                  <a:pt x="464409" y="1293674"/>
                  <a:pt x="561703" y="1358537"/>
                </a:cubicBezTo>
                <a:cubicBezTo>
                  <a:pt x="570411" y="1371600"/>
                  <a:pt x="576727" y="1386625"/>
                  <a:pt x="587828" y="1397726"/>
                </a:cubicBezTo>
                <a:cubicBezTo>
                  <a:pt x="625261" y="1435159"/>
                  <a:pt x="623711" y="1415667"/>
                  <a:pt x="666205" y="1436914"/>
                </a:cubicBezTo>
                <a:cubicBezTo>
                  <a:pt x="680247" y="1443935"/>
                  <a:pt x="692331" y="1454331"/>
                  <a:pt x="705394" y="1463040"/>
                </a:cubicBezTo>
                <a:cubicBezTo>
                  <a:pt x="757645" y="1458686"/>
                  <a:pt x="810075" y="1456103"/>
                  <a:pt x="862148" y="1449977"/>
                </a:cubicBezTo>
                <a:cubicBezTo>
                  <a:pt x="884199" y="1447383"/>
                  <a:pt x="905518" y="1440290"/>
                  <a:pt x="927463" y="1436914"/>
                </a:cubicBezTo>
                <a:cubicBezTo>
                  <a:pt x="962160" y="1431576"/>
                  <a:pt x="997131" y="1428205"/>
                  <a:pt x="1031965" y="1423851"/>
                </a:cubicBezTo>
                <a:cubicBezTo>
                  <a:pt x="1127759" y="1428205"/>
                  <a:pt x="1223786" y="1428950"/>
                  <a:pt x="1319348" y="1436914"/>
                </a:cubicBezTo>
                <a:cubicBezTo>
                  <a:pt x="1419685" y="1445276"/>
                  <a:pt x="1479531" y="1458501"/>
                  <a:pt x="1567543" y="1476103"/>
                </a:cubicBezTo>
                <a:cubicBezTo>
                  <a:pt x="1663656" y="1449890"/>
                  <a:pt x="1729891" y="1423851"/>
                  <a:pt x="1828800" y="1423851"/>
                </a:cubicBezTo>
                <a:cubicBezTo>
                  <a:pt x="1862549" y="1423851"/>
                  <a:pt x="2175022" y="1446715"/>
                  <a:pt x="2220685" y="1449977"/>
                </a:cubicBezTo>
                <a:cubicBezTo>
                  <a:pt x="2351828" y="1502434"/>
                  <a:pt x="2238935" y="1464962"/>
                  <a:pt x="2468880" y="1489166"/>
                </a:cubicBezTo>
                <a:cubicBezTo>
                  <a:pt x="2490960" y="1491490"/>
                  <a:pt x="2512068" y="1500384"/>
                  <a:pt x="2534194" y="1502228"/>
                </a:cubicBezTo>
                <a:cubicBezTo>
                  <a:pt x="2616754" y="1509108"/>
                  <a:pt x="2699657" y="1510937"/>
                  <a:pt x="2782388" y="1515291"/>
                </a:cubicBezTo>
                <a:cubicBezTo>
                  <a:pt x="2804160" y="1519645"/>
                  <a:pt x="2826029" y="1523537"/>
                  <a:pt x="2847703" y="1528354"/>
                </a:cubicBezTo>
                <a:cubicBezTo>
                  <a:pt x="2865229" y="1532249"/>
                  <a:pt x="2882350" y="1537896"/>
                  <a:pt x="2899954" y="1541417"/>
                </a:cubicBezTo>
                <a:cubicBezTo>
                  <a:pt x="2925926" y="1546611"/>
                  <a:pt x="2952205" y="1550126"/>
                  <a:pt x="2978331" y="1554480"/>
                </a:cubicBezTo>
                <a:cubicBezTo>
                  <a:pt x="2995748" y="1545771"/>
                  <a:pt x="3012684" y="1536025"/>
                  <a:pt x="3030583" y="1528354"/>
                </a:cubicBezTo>
                <a:cubicBezTo>
                  <a:pt x="3125110" y="1487842"/>
                  <a:pt x="3265487" y="1505971"/>
                  <a:pt x="3344091" y="1502228"/>
                </a:cubicBezTo>
                <a:cubicBezTo>
                  <a:pt x="3409683" y="1403842"/>
                  <a:pt x="3321243" y="1517461"/>
                  <a:pt x="3422468" y="1449977"/>
                </a:cubicBezTo>
                <a:cubicBezTo>
                  <a:pt x="3441781" y="1437101"/>
                  <a:pt x="3463420" y="1372097"/>
                  <a:pt x="3474720" y="1358537"/>
                </a:cubicBezTo>
                <a:cubicBezTo>
                  <a:pt x="3484771" y="1346476"/>
                  <a:pt x="3500845" y="1341120"/>
                  <a:pt x="3513908" y="1332411"/>
                </a:cubicBezTo>
                <a:cubicBezTo>
                  <a:pt x="3518262" y="1319348"/>
                  <a:pt x="3516219" y="1301825"/>
                  <a:pt x="3526971" y="1293223"/>
                </a:cubicBezTo>
                <a:cubicBezTo>
                  <a:pt x="3540990" y="1282008"/>
                  <a:pt x="3562027" y="1285319"/>
                  <a:pt x="3579223" y="1280160"/>
                </a:cubicBezTo>
                <a:cubicBezTo>
                  <a:pt x="3605600" y="1272247"/>
                  <a:pt x="3631474" y="1262743"/>
                  <a:pt x="3657600" y="1254034"/>
                </a:cubicBezTo>
                <a:cubicBezTo>
                  <a:pt x="3670663" y="1245325"/>
                  <a:pt x="3690412" y="1242254"/>
                  <a:pt x="3696788" y="1227908"/>
                </a:cubicBezTo>
                <a:cubicBezTo>
                  <a:pt x="3709293" y="1199772"/>
                  <a:pt x="3701004" y="1165959"/>
                  <a:pt x="3709851" y="1136468"/>
                </a:cubicBezTo>
                <a:cubicBezTo>
                  <a:pt x="3714362" y="1121431"/>
                  <a:pt x="3727268" y="1110343"/>
                  <a:pt x="3735977" y="1097280"/>
                </a:cubicBezTo>
                <a:cubicBezTo>
                  <a:pt x="3740331" y="1084217"/>
                  <a:pt x="3740225" y="1068669"/>
                  <a:pt x="3749040" y="1058091"/>
                </a:cubicBezTo>
                <a:cubicBezTo>
                  <a:pt x="3790709" y="1008088"/>
                  <a:pt x="3863419" y="999280"/>
                  <a:pt x="3918857" y="979714"/>
                </a:cubicBezTo>
                <a:cubicBezTo>
                  <a:pt x="3953939" y="967332"/>
                  <a:pt x="3987588" y="950746"/>
                  <a:pt x="4023360" y="940526"/>
                </a:cubicBezTo>
                <a:cubicBezTo>
                  <a:pt x="4048827" y="933250"/>
                  <a:pt x="4075678" y="932201"/>
                  <a:pt x="4101737" y="927463"/>
                </a:cubicBezTo>
                <a:cubicBezTo>
                  <a:pt x="4123581" y="923491"/>
                  <a:pt x="4145280" y="918754"/>
                  <a:pt x="4167051" y="914400"/>
                </a:cubicBezTo>
                <a:cubicBezTo>
                  <a:pt x="4184468" y="888274"/>
                  <a:pt x="4209374" y="865811"/>
                  <a:pt x="4219303" y="836023"/>
                </a:cubicBezTo>
                <a:lnTo>
                  <a:pt x="4245428" y="757646"/>
                </a:lnTo>
                <a:cubicBezTo>
                  <a:pt x="4251450" y="715490"/>
                  <a:pt x="4258536" y="626949"/>
                  <a:pt x="4284617" y="587828"/>
                </a:cubicBezTo>
                <a:cubicBezTo>
                  <a:pt x="4293326" y="574765"/>
                  <a:pt x="4299642" y="559741"/>
                  <a:pt x="4310743" y="548640"/>
                </a:cubicBezTo>
                <a:cubicBezTo>
                  <a:pt x="4321844" y="537539"/>
                  <a:pt x="4336868" y="531223"/>
                  <a:pt x="4349931" y="522514"/>
                </a:cubicBezTo>
                <a:cubicBezTo>
                  <a:pt x="4358640" y="509451"/>
                  <a:pt x="4369036" y="497368"/>
                  <a:pt x="4376057" y="483326"/>
                </a:cubicBezTo>
                <a:cubicBezTo>
                  <a:pt x="4401512" y="432416"/>
                  <a:pt x="4387537" y="402774"/>
                  <a:pt x="4376057" y="339634"/>
                </a:cubicBezTo>
                <a:cubicBezTo>
                  <a:pt x="4373594" y="326087"/>
                  <a:pt x="4371596" y="311198"/>
                  <a:pt x="4362994" y="300446"/>
                </a:cubicBezTo>
                <a:cubicBezTo>
                  <a:pt x="4349594" y="283696"/>
                  <a:pt x="4285764" y="256314"/>
                  <a:pt x="4271554" y="248194"/>
                </a:cubicBezTo>
                <a:cubicBezTo>
                  <a:pt x="4257923" y="240405"/>
                  <a:pt x="4245996" y="229857"/>
                  <a:pt x="4232365" y="222068"/>
                </a:cubicBezTo>
                <a:cubicBezTo>
                  <a:pt x="4215458" y="212407"/>
                  <a:pt x="4196812" y="205962"/>
                  <a:pt x="4180114" y="195943"/>
                </a:cubicBezTo>
                <a:cubicBezTo>
                  <a:pt x="4153189" y="179788"/>
                  <a:pt x="4127863" y="161108"/>
                  <a:pt x="4101737" y="143691"/>
                </a:cubicBezTo>
                <a:lnTo>
                  <a:pt x="4062548" y="117566"/>
                </a:lnTo>
                <a:cubicBezTo>
                  <a:pt x="4014277" y="45157"/>
                  <a:pt x="4064041" y="102429"/>
                  <a:pt x="3997234" y="65314"/>
                </a:cubicBezTo>
                <a:cubicBezTo>
                  <a:pt x="3862482" y="-9548"/>
                  <a:pt x="3968343" y="29558"/>
                  <a:pt x="3879668" y="0"/>
                </a:cubicBezTo>
                <a:cubicBezTo>
                  <a:pt x="3775165" y="4354"/>
                  <a:pt x="3670505" y="5867"/>
                  <a:pt x="3566160" y="13063"/>
                </a:cubicBezTo>
                <a:cubicBezTo>
                  <a:pt x="3544010" y="14591"/>
                  <a:pt x="3522825" y="22986"/>
                  <a:pt x="3500845" y="26126"/>
                </a:cubicBezTo>
                <a:cubicBezTo>
                  <a:pt x="3461812" y="31702"/>
                  <a:pt x="3422468" y="34834"/>
                  <a:pt x="3383280" y="39188"/>
                </a:cubicBezTo>
                <a:cubicBezTo>
                  <a:pt x="3370217" y="43542"/>
                  <a:pt x="3350923" y="40296"/>
                  <a:pt x="3344091" y="52251"/>
                </a:cubicBezTo>
                <a:cubicBezTo>
                  <a:pt x="3330950" y="75247"/>
                  <a:pt x="3336774" y="104773"/>
                  <a:pt x="3331028" y="130628"/>
                </a:cubicBezTo>
                <a:cubicBezTo>
                  <a:pt x="3328041" y="144070"/>
                  <a:pt x="3324123" y="157501"/>
                  <a:pt x="3317965" y="169817"/>
                </a:cubicBezTo>
                <a:cubicBezTo>
                  <a:pt x="3310944" y="183859"/>
                  <a:pt x="3299629" y="195375"/>
                  <a:pt x="3291840" y="209006"/>
                </a:cubicBezTo>
                <a:cubicBezTo>
                  <a:pt x="3248946" y="284071"/>
                  <a:pt x="3271348" y="281751"/>
                  <a:pt x="3187337" y="365760"/>
                </a:cubicBezTo>
                <a:cubicBezTo>
                  <a:pt x="3174274" y="378823"/>
                  <a:pt x="3159975" y="390756"/>
                  <a:pt x="3148148" y="404948"/>
                </a:cubicBezTo>
                <a:cubicBezTo>
                  <a:pt x="3138097" y="417009"/>
                  <a:pt x="3133124" y="433036"/>
                  <a:pt x="3122023" y="444137"/>
                </a:cubicBezTo>
                <a:cubicBezTo>
                  <a:pt x="3019268" y="546894"/>
                  <a:pt x="3150646" y="381050"/>
                  <a:pt x="3043645" y="509451"/>
                </a:cubicBezTo>
                <a:cubicBezTo>
                  <a:pt x="2999702" y="562183"/>
                  <a:pt x="3012511" y="602143"/>
                  <a:pt x="2913017" y="627017"/>
                </a:cubicBezTo>
                <a:cubicBezTo>
                  <a:pt x="2896273" y="631203"/>
                  <a:pt x="2840319" y="643772"/>
                  <a:pt x="2821577" y="653143"/>
                </a:cubicBezTo>
                <a:cubicBezTo>
                  <a:pt x="2798868" y="664498"/>
                  <a:pt x="2778457" y="680001"/>
                  <a:pt x="2756263" y="692331"/>
                </a:cubicBezTo>
                <a:cubicBezTo>
                  <a:pt x="2739240" y="701788"/>
                  <a:pt x="2721428" y="709748"/>
                  <a:pt x="2704011" y="718457"/>
                </a:cubicBezTo>
                <a:cubicBezTo>
                  <a:pt x="2690948" y="731520"/>
                  <a:pt x="2680408" y="747728"/>
                  <a:pt x="2664823" y="757646"/>
                </a:cubicBezTo>
                <a:cubicBezTo>
                  <a:pt x="2631966" y="778555"/>
                  <a:pt x="2595154" y="792480"/>
                  <a:pt x="2560320" y="809897"/>
                </a:cubicBezTo>
                <a:cubicBezTo>
                  <a:pt x="2542903" y="818606"/>
                  <a:pt x="2527163" y="832204"/>
                  <a:pt x="2508068" y="836023"/>
                </a:cubicBezTo>
                <a:lnTo>
                  <a:pt x="2442754" y="849086"/>
                </a:lnTo>
                <a:cubicBezTo>
                  <a:pt x="2425337" y="857794"/>
                  <a:pt x="2408736" y="868374"/>
                  <a:pt x="2390503" y="875211"/>
                </a:cubicBezTo>
                <a:cubicBezTo>
                  <a:pt x="2373693" y="881515"/>
                  <a:pt x="2354309" y="880245"/>
                  <a:pt x="2338251" y="888274"/>
                </a:cubicBezTo>
                <a:cubicBezTo>
                  <a:pt x="2310167" y="902316"/>
                  <a:pt x="2286000" y="923109"/>
                  <a:pt x="2259874" y="940526"/>
                </a:cubicBezTo>
                <a:cubicBezTo>
                  <a:pt x="2246811" y="949235"/>
                  <a:pt x="2231786" y="955550"/>
                  <a:pt x="2220685" y="966651"/>
                </a:cubicBezTo>
                <a:cubicBezTo>
                  <a:pt x="2207622" y="979714"/>
                  <a:pt x="2196868" y="995593"/>
                  <a:pt x="2181497" y="1005840"/>
                </a:cubicBezTo>
                <a:cubicBezTo>
                  <a:pt x="2170040" y="1013478"/>
                  <a:pt x="2154964" y="1013479"/>
                  <a:pt x="2142308" y="1018903"/>
                </a:cubicBezTo>
                <a:cubicBezTo>
                  <a:pt x="2124410" y="1026574"/>
                  <a:pt x="2106964" y="1035367"/>
                  <a:pt x="2090057" y="1045028"/>
                </a:cubicBezTo>
                <a:cubicBezTo>
                  <a:pt x="2076426" y="1052817"/>
                  <a:pt x="2062929" y="1061103"/>
                  <a:pt x="2050868" y="1071154"/>
                </a:cubicBezTo>
                <a:cubicBezTo>
                  <a:pt x="2036676" y="1082981"/>
                  <a:pt x="2028561" y="1102840"/>
                  <a:pt x="2011680" y="1110343"/>
                </a:cubicBezTo>
                <a:cubicBezTo>
                  <a:pt x="1987477" y="1121100"/>
                  <a:pt x="1959429" y="1119052"/>
                  <a:pt x="1933303" y="1123406"/>
                </a:cubicBezTo>
                <a:cubicBezTo>
                  <a:pt x="1881051" y="1119052"/>
                  <a:pt x="1827068" y="1124376"/>
                  <a:pt x="1776548" y="1110343"/>
                </a:cubicBezTo>
                <a:cubicBezTo>
                  <a:pt x="1744963" y="1101569"/>
                  <a:pt x="1683801" y="1048685"/>
                  <a:pt x="1658983" y="1018903"/>
                </a:cubicBezTo>
                <a:cubicBezTo>
                  <a:pt x="1648932" y="1006842"/>
                  <a:pt x="1643958" y="990815"/>
                  <a:pt x="1632857" y="979714"/>
                </a:cubicBezTo>
                <a:cubicBezTo>
                  <a:pt x="1621756" y="968613"/>
                  <a:pt x="1606731" y="962297"/>
                  <a:pt x="1593668" y="953588"/>
                </a:cubicBezTo>
                <a:cubicBezTo>
                  <a:pt x="1528810" y="856299"/>
                  <a:pt x="1612164" y="975782"/>
                  <a:pt x="1528354" y="875211"/>
                </a:cubicBezTo>
                <a:cubicBezTo>
                  <a:pt x="1487324" y="825976"/>
                  <a:pt x="1510263" y="812574"/>
                  <a:pt x="1423851" y="783771"/>
                </a:cubicBezTo>
                <a:lnTo>
                  <a:pt x="1345474" y="757646"/>
                </a:lnTo>
                <a:lnTo>
                  <a:pt x="1306285" y="744583"/>
                </a:lnTo>
                <a:cubicBezTo>
                  <a:pt x="1297577" y="718457"/>
                  <a:pt x="1283576" y="693532"/>
                  <a:pt x="1280160" y="666206"/>
                </a:cubicBezTo>
                <a:cubicBezTo>
                  <a:pt x="1275657" y="630184"/>
                  <a:pt x="1274171" y="562787"/>
                  <a:pt x="1254034" y="522514"/>
                </a:cubicBezTo>
                <a:cubicBezTo>
                  <a:pt x="1247013" y="508472"/>
                  <a:pt x="1239009" y="494427"/>
                  <a:pt x="1227908" y="483326"/>
                </a:cubicBezTo>
                <a:cubicBezTo>
                  <a:pt x="1125153" y="380571"/>
                  <a:pt x="1256535" y="546414"/>
                  <a:pt x="1149531" y="418011"/>
                </a:cubicBezTo>
                <a:cubicBezTo>
                  <a:pt x="1139480" y="405950"/>
                  <a:pt x="1135220" y="389161"/>
                  <a:pt x="1123405" y="378823"/>
                </a:cubicBezTo>
                <a:cubicBezTo>
                  <a:pt x="1099775" y="358146"/>
                  <a:pt x="1071154" y="343988"/>
                  <a:pt x="1045028" y="326571"/>
                </a:cubicBezTo>
                <a:cubicBezTo>
                  <a:pt x="1031965" y="317863"/>
                  <a:pt x="1020734" y="305411"/>
                  <a:pt x="1005840" y="300446"/>
                </a:cubicBezTo>
                <a:cubicBezTo>
                  <a:pt x="992777" y="296092"/>
                  <a:pt x="979307" y="292807"/>
                  <a:pt x="966651" y="287383"/>
                </a:cubicBezTo>
                <a:cubicBezTo>
                  <a:pt x="890974" y="254950"/>
                  <a:pt x="931169" y="258917"/>
                  <a:pt x="836023" y="235131"/>
                </a:cubicBezTo>
                <a:cubicBezTo>
                  <a:pt x="818606" y="230777"/>
                  <a:pt x="801651" y="223693"/>
                  <a:pt x="783771" y="222068"/>
                </a:cubicBezTo>
                <a:cubicBezTo>
                  <a:pt x="753416" y="219308"/>
                  <a:pt x="722811" y="222068"/>
                  <a:pt x="692331" y="222068"/>
                </a:cubicBezTo>
                <a:lnTo>
                  <a:pt x="574765" y="20900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Freeform 6"/>
          <p:cNvSpPr/>
          <p:nvPr/>
        </p:nvSpPr>
        <p:spPr>
          <a:xfrm>
            <a:off x="6048104" y="235131"/>
            <a:ext cx="1123406" cy="1423851"/>
          </a:xfrm>
          <a:custGeom>
            <a:avLst/>
            <a:gdLst>
              <a:gd name="connsiteX0" fmla="*/ 870568 w 922819"/>
              <a:gd name="connsiteY0" fmla="*/ 50041 h 1264887"/>
              <a:gd name="connsiteX1" fmla="*/ 870568 w 922819"/>
              <a:gd name="connsiteY1" fmla="*/ 50041 h 1264887"/>
              <a:gd name="connsiteX2" fmla="*/ 766065 w 922819"/>
              <a:gd name="connsiteY2" fmla="*/ 10853 h 1264887"/>
              <a:gd name="connsiteX3" fmla="*/ 517871 w 922819"/>
              <a:gd name="connsiteY3" fmla="*/ 50041 h 1264887"/>
              <a:gd name="connsiteX4" fmla="*/ 387242 w 922819"/>
              <a:gd name="connsiteY4" fmla="*/ 63104 h 1264887"/>
              <a:gd name="connsiteX5" fmla="*/ 308865 w 922819"/>
              <a:gd name="connsiteY5" fmla="*/ 115356 h 1264887"/>
              <a:gd name="connsiteX6" fmla="*/ 269676 w 922819"/>
              <a:gd name="connsiteY6" fmla="*/ 154544 h 1264887"/>
              <a:gd name="connsiteX7" fmla="*/ 243551 w 922819"/>
              <a:gd name="connsiteY7" fmla="*/ 193733 h 1264887"/>
              <a:gd name="connsiteX8" fmla="*/ 204362 w 922819"/>
              <a:gd name="connsiteY8" fmla="*/ 219859 h 1264887"/>
              <a:gd name="connsiteX9" fmla="*/ 191299 w 922819"/>
              <a:gd name="connsiteY9" fmla="*/ 311299 h 1264887"/>
              <a:gd name="connsiteX10" fmla="*/ 165173 w 922819"/>
              <a:gd name="connsiteY10" fmla="*/ 389676 h 1264887"/>
              <a:gd name="connsiteX11" fmla="*/ 139048 w 922819"/>
              <a:gd name="connsiteY11" fmla="*/ 494179 h 1264887"/>
              <a:gd name="connsiteX12" fmla="*/ 112922 w 922819"/>
              <a:gd name="connsiteY12" fmla="*/ 533367 h 1264887"/>
              <a:gd name="connsiteX13" fmla="*/ 34545 w 922819"/>
              <a:gd name="connsiteY13" fmla="*/ 559493 h 1264887"/>
              <a:gd name="connsiteX14" fmla="*/ 21482 w 922819"/>
              <a:gd name="connsiteY14" fmla="*/ 820750 h 1264887"/>
              <a:gd name="connsiteX15" fmla="*/ 99859 w 922819"/>
              <a:gd name="connsiteY15" fmla="*/ 938316 h 1264887"/>
              <a:gd name="connsiteX16" fmla="*/ 178236 w 922819"/>
              <a:gd name="connsiteY16" fmla="*/ 1095070 h 1264887"/>
              <a:gd name="connsiteX17" fmla="*/ 204362 w 922819"/>
              <a:gd name="connsiteY17" fmla="*/ 1134259 h 1264887"/>
              <a:gd name="connsiteX18" fmla="*/ 243551 w 922819"/>
              <a:gd name="connsiteY18" fmla="*/ 1160384 h 1264887"/>
              <a:gd name="connsiteX19" fmla="*/ 308865 w 922819"/>
              <a:gd name="connsiteY19" fmla="*/ 1238761 h 1264887"/>
              <a:gd name="connsiteX20" fmla="*/ 387242 w 922819"/>
              <a:gd name="connsiteY20" fmla="*/ 1264887 h 1264887"/>
              <a:gd name="connsiteX21" fmla="*/ 439493 w 922819"/>
              <a:gd name="connsiteY21" fmla="*/ 1199573 h 1264887"/>
              <a:gd name="connsiteX22" fmla="*/ 504808 w 922819"/>
              <a:gd name="connsiteY22" fmla="*/ 1134259 h 1264887"/>
              <a:gd name="connsiteX23" fmla="*/ 557059 w 922819"/>
              <a:gd name="connsiteY23" fmla="*/ 1068944 h 1264887"/>
              <a:gd name="connsiteX24" fmla="*/ 609311 w 922819"/>
              <a:gd name="connsiteY24" fmla="*/ 990567 h 1264887"/>
              <a:gd name="connsiteX25" fmla="*/ 648499 w 922819"/>
              <a:gd name="connsiteY25" fmla="*/ 912190 h 1264887"/>
              <a:gd name="connsiteX26" fmla="*/ 674625 w 922819"/>
              <a:gd name="connsiteY26" fmla="*/ 820750 h 1264887"/>
              <a:gd name="connsiteX27" fmla="*/ 700751 w 922819"/>
              <a:gd name="connsiteY27" fmla="*/ 611744 h 1264887"/>
              <a:gd name="connsiteX28" fmla="*/ 713813 w 922819"/>
              <a:gd name="connsiteY28" fmla="*/ 559493 h 1264887"/>
              <a:gd name="connsiteX29" fmla="*/ 739939 w 922819"/>
              <a:gd name="connsiteY29" fmla="*/ 507241 h 1264887"/>
              <a:gd name="connsiteX30" fmla="*/ 753002 w 922819"/>
              <a:gd name="connsiteY30" fmla="*/ 468053 h 1264887"/>
              <a:gd name="connsiteX31" fmla="*/ 857505 w 922819"/>
              <a:gd name="connsiteY31" fmla="*/ 350487 h 1264887"/>
              <a:gd name="connsiteX32" fmla="*/ 883631 w 922819"/>
              <a:gd name="connsiteY32" fmla="*/ 311299 h 1264887"/>
              <a:gd name="connsiteX33" fmla="*/ 909756 w 922819"/>
              <a:gd name="connsiteY33" fmla="*/ 193733 h 1264887"/>
              <a:gd name="connsiteX34" fmla="*/ 922819 w 922819"/>
              <a:gd name="connsiteY34" fmla="*/ 154544 h 1264887"/>
              <a:gd name="connsiteX35" fmla="*/ 909756 w 922819"/>
              <a:gd name="connsiteY35" fmla="*/ 102293 h 1264887"/>
              <a:gd name="connsiteX36" fmla="*/ 870568 w 922819"/>
              <a:gd name="connsiteY36" fmla="*/ 50041 h 126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22819" h="1264887">
                <a:moveTo>
                  <a:pt x="870568" y="50041"/>
                </a:moveTo>
                <a:lnTo>
                  <a:pt x="870568" y="50041"/>
                </a:lnTo>
                <a:cubicBezTo>
                  <a:pt x="835734" y="36978"/>
                  <a:pt x="803100" y="14380"/>
                  <a:pt x="766065" y="10853"/>
                </a:cubicBezTo>
                <a:cubicBezTo>
                  <a:pt x="416950" y="-22395"/>
                  <a:pt x="723761" y="29452"/>
                  <a:pt x="517871" y="50041"/>
                </a:cubicBezTo>
                <a:lnTo>
                  <a:pt x="387242" y="63104"/>
                </a:lnTo>
                <a:cubicBezTo>
                  <a:pt x="361116" y="80521"/>
                  <a:pt x="331068" y="93154"/>
                  <a:pt x="308865" y="115356"/>
                </a:cubicBezTo>
                <a:cubicBezTo>
                  <a:pt x="295802" y="128419"/>
                  <a:pt x="281503" y="140352"/>
                  <a:pt x="269676" y="154544"/>
                </a:cubicBezTo>
                <a:cubicBezTo>
                  <a:pt x="259625" y="166605"/>
                  <a:pt x="254652" y="182632"/>
                  <a:pt x="243551" y="193733"/>
                </a:cubicBezTo>
                <a:cubicBezTo>
                  <a:pt x="232450" y="204835"/>
                  <a:pt x="217425" y="211150"/>
                  <a:pt x="204362" y="219859"/>
                </a:cubicBezTo>
                <a:cubicBezTo>
                  <a:pt x="200008" y="250339"/>
                  <a:pt x="198222" y="281298"/>
                  <a:pt x="191299" y="311299"/>
                </a:cubicBezTo>
                <a:cubicBezTo>
                  <a:pt x="185107" y="338133"/>
                  <a:pt x="170574" y="362672"/>
                  <a:pt x="165173" y="389676"/>
                </a:cubicBezTo>
                <a:cubicBezTo>
                  <a:pt x="160204" y="414520"/>
                  <a:pt x="152438" y="467399"/>
                  <a:pt x="139048" y="494179"/>
                </a:cubicBezTo>
                <a:cubicBezTo>
                  <a:pt x="132027" y="508221"/>
                  <a:pt x="126235" y="525046"/>
                  <a:pt x="112922" y="533367"/>
                </a:cubicBezTo>
                <a:cubicBezTo>
                  <a:pt x="89569" y="547963"/>
                  <a:pt x="34545" y="559493"/>
                  <a:pt x="34545" y="559493"/>
                </a:cubicBezTo>
                <a:cubicBezTo>
                  <a:pt x="-1236" y="666834"/>
                  <a:pt x="-15007" y="674793"/>
                  <a:pt x="21482" y="820750"/>
                </a:cubicBezTo>
                <a:cubicBezTo>
                  <a:pt x="60667" y="977492"/>
                  <a:pt x="67203" y="840350"/>
                  <a:pt x="99859" y="938316"/>
                </a:cubicBezTo>
                <a:cubicBezTo>
                  <a:pt x="135914" y="1046480"/>
                  <a:pt x="110709" y="993780"/>
                  <a:pt x="178236" y="1095070"/>
                </a:cubicBezTo>
                <a:cubicBezTo>
                  <a:pt x="186945" y="1108133"/>
                  <a:pt x="191299" y="1125551"/>
                  <a:pt x="204362" y="1134259"/>
                </a:cubicBezTo>
                <a:lnTo>
                  <a:pt x="243551" y="1160384"/>
                </a:lnTo>
                <a:cubicBezTo>
                  <a:pt x="259813" y="1184778"/>
                  <a:pt x="282238" y="1223968"/>
                  <a:pt x="308865" y="1238761"/>
                </a:cubicBezTo>
                <a:cubicBezTo>
                  <a:pt x="332938" y="1252135"/>
                  <a:pt x="387242" y="1264887"/>
                  <a:pt x="387242" y="1264887"/>
                </a:cubicBezTo>
                <a:cubicBezTo>
                  <a:pt x="453947" y="1242652"/>
                  <a:pt x="409422" y="1269739"/>
                  <a:pt x="439493" y="1199573"/>
                </a:cubicBezTo>
                <a:cubicBezTo>
                  <a:pt x="456910" y="1158932"/>
                  <a:pt x="469973" y="1157481"/>
                  <a:pt x="504808" y="1134259"/>
                </a:cubicBezTo>
                <a:cubicBezTo>
                  <a:pt x="534225" y="1046009"/>
                  <a:pt x="493429" y="1141665"/>
                  <a:pt x="557059" y="1068944"/>
                </a:cubicBezTo>
                <a:cubicBezTo>
                  <a:pt x="577736" y="1045314"/>
                  <a:pt x="609311" y="990567"/>
                  <a:pt x="609311" y="990567"/>
                </a:cubicBezTo>
                <a:cubicBezTo>
                  <a:pt x="642141" y="892072"/>
                  <a:pt x="597856" y="1013476"/>
                  <a:pt x="648499" y="912190"/>
                </a:cubicBezTo>
                <a:cubicBezTo>
                  <a:pt x="657869" y="893450"/>
                  <a:pt x="670440" y="837491"/>
                  <a:pt x="674625" y="820750"/>
                </a:cubicBezTo>
                <a:cubicBezTo>
                  <a:pt x="685951" y="696169"/>
                  <a:pt x="679986" y="705190"/>
                  <a:pt x="700751" y="611744"/>
                </a:cubicBezTo>
                <a:cubicBezTo>
                  <a:pt x="704645" y="594219"/>
                  <a:pt x="707509" y="576303"/>
                  <a:pt x="713813" y="559493"/>
                </a:cubicBezTo>
                <a:cubicBezTo>
                  <a:pt x="720650" y="541260"/>
                  <a:pt x="732268" y="525140"/>
                  <a:pt x="739939" y="507241"/>
                </a:cubicBezTo>
                <a:cubicBezTo>
                  <a:pt x="745363" y="494585"/>
                  <a:pt x="746844" y="480369"/>
                  <a:pt x="753002" y="468053"/>
                </a:cubicBezTo>
                <a:cubicBezTo>
                  <a:pt x="791023" y="392012"/>
                  <a:pt x="788264" y="454345"/>
                  <a:pt x="857505" y="350487"/>
                </a:cubicBezTo>
                <a:lnTo>
                  <a:pt x="883631" y="311299"/>
                </a:lnTo>
                <a:cubicBezTo>
                  <a:pt x="913037" y="223073"/>
                  <a:pt x="879100" y="331683"/>
                  <a:pt x="909756" y="193733"/>
                </a:cubicBezTo>
                <a:cubicBezTo>
                  <a:pt x="912743" y="180291"/>
                  <a:pt x="918465" y="167607"/>
                  <a:pt x="922819" y="154544"/>
                </a:cubicBezTo>
                <a:cubicBezTo>
                  <a:pt x="918465" y="137127"/>
                  <a:pt x="919715" y="117231"/>
                  <a:pt x="909756" y="102293"/>
                </a:cubicBezTo>
                <a:cubicBezTo>
                  <a:pt x="901048" y="89230"/>
                  <a:pt x="877099" y="58750"/>
                  <a:pt x="870568" y="50041"/>
                </a:cubicBez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ight Arrow 7"/>
          <p:cNvSpPr/>
          <p:nvPr/>
        </p:nvSpPr>
        <p:spPr>
          <a:xfrm flipH="1">
            <a:off x="6250448" y="4957354"/>
            <a:ext cx="2965267" cy="1515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馬來西亞</a:t>
            </a:r>
            <a:r>
              <a:rPr lang="en-US" altLang="zh-TW" dirty="0" smtClean="0"/>
              <a:t>!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flipH="1">
            <a:off x="6975566" y="143690"/>
            <a:ext cx="2843395" cy="1515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台灣</a:t>
            </a:r>
            <a:r>
              <a:rPr lang="en-US" altLang="zh-TW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5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有獎問答比賽</a:t>
            </a:r>
            <a:r>
              <a:rPr lang="en-US" altLang="zh-TW" dirty="0" smtClean="0"/>
              <a:t>!</a:t>
            </a:r>
            <a:r>
              <a:rPr lang="zh-TW" altLang="en-US" dirty="0"/>
              <a:t>　　</a:t>
            </a:r>
            <a:endParaRPr lang="en-US" dirty="0"/>
          </a:p>
        </p:txBody>
      </p:sp>
      <p:sp>
        <p:nvSpPr>
          <p:cNvPr id="4" name="5-Point Star 3"/>
          <p:cNvSpPr/>
          <p:nvPr/>
        </p:nvSpPr>
        <p:spPr>
          <a:xfrm rot="19858282">
            <a:off x="2035641" y="1329649"/>
            <a:ext cx="2474483" cy="230072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Smiley Face 4"/>
          <p:cNvSpPr/>
          <p:nvPr/>
        </p:nvSpPr>
        <p:spPr>
          <a:xfrm rot="1389797">
            <a:off x="9646668" y="2161278"/>
            <a:ext cx="920296" cy="894059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814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85253" y="2355669"/>
            <a:ext cx="9372600" cy="1200416"/>
          </a:xfrm>
        </p:spPr>
        <p:txBody>
          <a:bodyPr/>
          <a:lstStyle/>
          <a:p>
            <a:r>
              <a:rPr lang="zh-TW" altLang="en-US" dirty="0" smtClean="0"/>
              <a:t>馬來西亞的國旗有幾種顏色？？？</a:t>
            </a:r>
            <a:endParaRPr lang="en-MY" dirty="0"/>
          </a:p>
        </p:txBody>
      </p:sp>
      <p:pic>
        <p:nvPicPr>
          <p:cNvPr id="5" name="Picture 2" descr="https://hanoverflags.com/media/catalog/product/cache/1/image/17f82f742ffe127f42dca9de82fb58b1/m/a/malaysia_hg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763" y="3880863"/>
            <a:ext cx="3920037" cy="22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7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85253" y="2355669"/>
            <a:ext cx="9372600" cy="1200416"/>
          </a:xfrm>
        </p:spPr>
        <p:txBody>
          <a:bodyPr/>
          <a:lstStyle/>
          <a:p>
            <a:r>
              <a:rPr lang="zh-TW" altLang="en-US" dirty="0" smtClean="0"/>
              <a:t>馬來西亞的國花是什麼？？？</a:t>
            </a:r>
            <a:endParaRPr lang="en-MY" dirty="0"/>
          </a:p>
        </p:txBody>
      </p:sp>
      <p:pic>
        <p:nvPicPr>
          <p:cNvPr id="3" name="Picture Placeholder 5"/>
          <p:cNvPicPr>
            <a:picLocks noChangeAspect="1"/>
          </p:cNvPicPr>
          <p:nvPr/>
        </p:nvPicPr>
        <p:blipFill>
          <a:blip r:embed="rId2"/>
          <a:srcRect t="2882" b="2882"/>
          <a:stretch>
            <a:fillRect/>
          </a:stretch>
        </p:blipFill>
        <p:spPr>
          <a:xfrm>
            <a:off x="7586843" y="3370216"/>
            <a:ext cx="3837160" cy="26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6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98315" y="1650275"/>
            <a:ext cx="9372600" cy="1200416"/>
          </a:xfrm>
        </p:spPr>
        <p:txBody>
          <a:bodyPr/>
          <a:lstStyle/>
          <a:p>
            <a:r>
              <a:rPr lang="zh-TW" altLang="en-US" dirty="0" smtClean="0"/>
              <a:t>馬來西亞的三大種族是什麼？？？</a:t>
            </a:r>
            <a:endParaRPr lang="en-MY" dirty="0"/>
          </a:p>
        </p:txBody>
      </p:sp>
      <p:pic>
        <p:nvPicPr>
          <p:cNvPr id="3" name="Picture 4" descr="http://cache2.asset-cache.net/gc/544485153-girls-in-traditional-clothing-smiling-with-gettyimages.jpg?v=1&amp;c=IWSAsset&amp;k=2&amp;d=hhTo9DIgXq1Ba05V%2F4YaLTcfoqKjBKbypSeyxHagBF4OzJNHCczOCzh4IgTMg8z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08" y="2955877"/>
            <a:ext cx="4630321" cy="30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5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3630" y="1780903"/>
            <a:ext cx="9372600" cy="1200416"/>
          </a:xfrm>
        </p:spPr>
        <p:txBody>
          <a:bodyPr/>
          <a:lstStyle/>
          <a:p>
            <a:r>
              <a:rPr lang="en-MY" altLang="zh-TW" dirty="0" smtClean="0"/>
              <a:t>APA  KHABAR</a:t>
            </a:r>
            <a:r>
              <a:rPr lang="zh-TW" altLang="en-US" dirty="0" smtClean="0"/>
              <a:t>是什麼意思？？？</a:t>
            </a:r>
            <a:endParaRPr lang="en-MY" dirty="0"/>
          </a:p>
        </p:txBody>
      </p:sp>
      <p:sp>
        <p:nvSpPr>
          <p:cNvPr id="3" name="Oval Callout 2"/>
          <p:cNvSpPr/>
          <p:nvPr/>
        </p:nvSpPr>
        <p:spPr>
          <a:xfrm>
            <a:off x="7191693" y="2981319"/>
            <a:ext cx="3644537" cy="2416629"/>
          </a:xfrm>
          <a:prstGeom prst="wedgeEllipseCallout">
            <a:avLst>
              <a:gd name="adj1" fmla="val 12859"/>
              <a:gd name="adj2" fmla="val 6466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srgbClr val="FF0000"/>
                </a:solidFill>
              </a:rPr>
              <a:t>APA</a:t>
            </a:r>
            <a:r>
              <a:rPr lang="zh-TW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TW" sz="3600" dirty="0" smtClean="0">
                <a:solidFill>
                  <a:srgbClr val="FF0000"/>
                </a:solidFill>
              </a:rPr>
              <a:t>KHABAR?</a:t>
            </a:r>
          </a:p>
          <a:p>
            <a:pPr algn="ctr"/>
            <a:r>
              <a:rPr lang="zh-TW" altLang="en-US" sz="3600" dirty="0" smtClean="0">
                <a:solidFill>
                  <a:srgbClr val="FF0000"/>
                </a:solidFill>
              </a:rPr>
              <a:t>你好嗎</a:t>
            </a:r>
            <a:r>
              <a:rPr lang="en-US" altLang="zh-TW" sz="3600" dirty="0">
                <a:solidFill>
                  <a:srgbClr val="FF0000"/>
                </a:solidFill>
              </a:rPr>
              <a:t>?</a:t>
            </a:r>
            <a:endParaRPr lang="en-MY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9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6510" y="1598023"/>
            <a:ext cx="9372600" cy="1200416"/>
          </a:xfrm>
        </p:spPr>
        <p:txBody>
          <a:bodyPr/>
          <a:lstStyle/>
          <a:p>
            <a:r>
              <a:rPr lang="en-US" altLang="zh-TW" dirty="0" smtClean="0"/>
              <a:t>TEH</a:t>
            </a:r>
            <a:r>
              <a:rPr lang="en-MY" altLang="zh-TW" dirty="0"/>
              <a:t> </a:t>
            </a:r>
            <a:r>
              <a:rPr lang="en-MY" altLang="zh-TW" dirty="0" smtClean="0"/>
              <a:t>TARIK </a:t>
            </a:r>
            <a:r>
              <a:rPr lang="zh-TW" altLang="en-US" dirty="0" smtClean="0"/>
              <a:t>拉</a:t>
            </a:r>
            <a:r>
              <a:rPr lang="zh-TW" altLang="en-US" dirty="0"/>
              <a:t>茶</a:t>
            </a:r>
            <a:r>
              <a:rPr lang="zh-TW" altLang="en-US" dirty="0" smtClean="0"/>
              <a:t>是什麼種族的傳統食物？？？</a:t>
            </a:r>
            <a:endParaRPr lang="en-MY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613" y="3020508"/>
            <a:ext cx="2609775" cy="33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3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499" y="592183"/>
            <a:ext cx="9372600" cy="1200416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0070C0"/>
                </a:solidFill>
              </a:rPr>
              <a:t>~THE END~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228499" y="2612571"/>
            <a:ext cx="10457407" cy="209005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 smtClean="0">
                <a:solidFill>
                  <a:srgbClr val="FF0000"/>
                </a:solidFill>
              </a:rPr>
              <a:t>再見～！</a:t>
            </a:r>
            <a:endParaRPr lang="en-US" sz="4800" dirty="0" smtClean="0">
              <a:solidFill>
                <a:srgbClr val="FF0000"/>
              </a:solidFill>
            </a:endParaRPr>
          </a:p>
          <a:p>
            <a:r>
              <a:rPr lang="en-US" sz="4800" dirty="0" smtClean="0">
                <a:solidFill>
                  <a:srgbClr val="FF0000"/>
                </a:solidFill>
              </a:rPr>
              <a:t>		SELAMAT TINGGAL~!</a:t>
            </a:r>
          </a:p>
          <a:p>
            <a:r>
              <a:rPr lang="en-US" sz="4800" dirty="0" smtClean="0">
                <a:solidFill>
                  <a:srgbClr val="FF0000"/>
                </a:solidFill>
              </a:rPr>
              <a:t>									BYE~!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 of Malaysi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3" y="376180"/>
            <a:ext cx="10659291" cy="553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60949" y="1178782"/>
            <a:ext cx="322317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</a:rPr>
              <a:t>這是</a:t>
            </a:r>
            <a:r>
              <a:rPr lang="zh-TW" altLang="en-US" sz="3600" dirty="0">
                <a:solidFill>
                  <a:srgbClr val="FF0000"/>
                </a:solidFill>
              </a:rPr>
              <a:t> </a:t>
            </a:r>
            <a:r>
              <a:rPr lang="zh-TW" altLang="en-US" sz="3600" dirty="0" smtClean="0">
                <a:solidFill>
                  <a:srgbClr val="FF0000"/>
                </a:solidFill>
              </a:rPr>
              <a:t>馬</a:t>
            </a:r>
            <a:r>
              <a:rPr lang="zh-TW" altLang="en-US" sz="3600" dirty="0">
                <a:solidFill>
                  <a:srgbClr val="FF0000"/>
                </a:solidFill>
              </a:rPr>
              <a:t>來西</a:t>
            </a:r>
            <a:r>
              <a:rPr lang="zh-TW" altLang="en-US" sz="3600" dirty="0" smtClean="0">
                <a:solidFill>
                  <a:srgbClr val="FF0000"/>
                </a:solidFill>
              </a:rPr>
              <a:t>亞</a:t>
            </a:r>
            <a:r>
              <a:rPr lang="en-US" altLang="zh-TW" sz="3600" dirty="0" smtClean="0">
                <a:solidFill>
                  <a:srgbClr val="FF0000"/>
                </a:solidFill>
              </a:rPr>
              <a:t>!</a:t>
            </a:r>
            <a:r>
              <a:rPr lang="zh-TW" altLang="en-US" sz="3600" dirty="0" smtClean="0">
                <a:solidFill>
                  <a:srgbClr val="FF0000"/>
                </a:solidFill>
              </a:rPr>
              <a:t> </a:t>
            </a:r>
            <a:endParaRPr lang="en-MY" sz="3600" dirty="0">
              <a:solidFill>
                <a:srgbClr val="FF0000"/>
              </a:solidFill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7132319" y="1038217"/>
            <a:ext cx="914400" cy="9274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1818248" y="5022897"/>
            <a:ext cx="762368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</a:rPr>
              <a:t>馬</a:t>
            </a:r>
            <a:r>
              <a:rPr lang="zh-TW" altLang="en-US" sz="3600" dirty="0">
                <a:solidFill>
                  <a:srgbClr val="FF0000"/>
                </a:solidFill>
              </a:rPr>
              <a:t>來西</a:t>
            </a:r>
            <a:r>
              <a:rPr lang="zh-TW" altLang="en-US" sz="3600" dirty="0" smtClean="0">
                <a:solidFill>
                  <a:srgbClr val="FF0000"/>
                </a:solidFill>
              </a:rPr>
              <a:t>亞</a:t>
            </a:r>
            <a:r>
              <a:rPr lang="en-US" altLang="zh-TW" sz="3600" dirty="0" smtClean="0">
                <a:solidFill>
                  <a:srgbClr val="FF0000"/>
                </a:solidFill>
              </a:rPr>
              <a:t> </a:t>
            </a:r>
            <a:r>
              <a:rPr lang="zh-TW" altLang="en-US" sz="3600" dirty="0" smtClean="0">
                <a:solidFill>
                  <a:srgbClr val="FF0000"/>
                </a:solidFill>
              </a:rPr>
              <a:t>一共有１３個州屬～！ </a:t>
            </a:r>
            <a:endParaRPr lang="en-MY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1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馬來西亞 </a:t>
            </a:r>
            <a:r>
              <a:rPr lang="zh-TW" altLang="en-US" dirty="0" smtClean="0"/>
              <a:t>的國旗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Ｍ</a:t>
            </a:r>
            <a:r>
              <a:rPr lang="en-MY" altLang="zh-TW" dirty="0" err="1" smtClean="0"/>
              <a:t>alaysia</a:t>
            </a:r>
            <a:r>
              <a:rPr lang="en-MY" altLang="zh-TW" dirty="0" smtClean="0"/>
              <a:t> National Flag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hanoverflags.com/media/catalog/product/cache/1/image/17f82f742ffe127f42dca9de82fb58b1/m/a/malaysia_h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63" y="466652"/>
            <a:ext cx="9589317" cy="55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1" y="1600200"/>
            <a:ext cx="8288974" cy="2486025"/>
          </a:xfrm>
        </p:spPr>
        <p:txBody>
          <a:bodyPr/>
          <a:lstStyle/>
          <a:p>
            <a:pPr algn="ctr"/>
            <a:r>
              <a:rPr lang="zh-TW" altLang="en-US" dirty="0"/>
              <a:t>一起</a:t>
            </a:r>
            <a:r>
              <a:rPr lang="zh-TW" altLang="en-US" dirty="0" smtClean="0"/>
              <a:t>來動手做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馬</a:t>
            </a:r>
            <a:r>
              <a:rPr lang="zh-TW" altLang="en-US" dirty="0"/>
              <a:t>來西亞 </a:t>
            </a:r>
            <a:r>
              <a:rPr lang="zh-TW" altLang="en-US" dirty="0" smtClean="0"/>
              <a:t>國旗！</a:t>
            </a:r>
            <a:r>
              <a:rPr lang="zh-TW" altLang="en-US" dirty="0"/>
              <a:t>　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馬來西亞 </a:t>
            </a:r>
            <a:r>
              <a:rPr lang="zh-TW" altLang="en-US" dirty="0" smtClean="0"/>
              <a:t>的國</a:t>
            </a:r>
            <a:r>
              <a:rPr lang="zh-TW" altLang="en-US" dirty="0"/>
              <a:t>花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Ｍ</a:t>
            </a:r>
            <a:r>
              <a:rPr lang="en-MY" altLang="zh-TW" dirty="0" err="1" smtClean="0"/>
              <a:t>alaysia</a:t>
            </a:r>
            <a:r>
              <a:rPr lang="en-MY" altLang="zh-TW" dirty="0" smtClean="0"/>
              <a:t> National Flower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3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國花－大紅花</a:t>
            </a:r>
            <a:endParaRPr lang="en-MY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82" b="28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MY" dirty="0"/>
              <a:t>Hibiscus</a:t>
            </a:r>
          </a:p>
        </p:txBody>
      </p:sp>
    </p:spTree>
    <p:extLst>
      <p:ext uri="{BB962C8B-B14F-4D97-AF65-F5344CB8AC3E}">
        <p14:creationId xmlns:p14="http://schemas.microsoft.com/office/powerpoint/2010/main" val="17731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0</TotalTime>
  <Words>327</Words>
  <Application>Microsoft Office PowerPoint</Application>
  <PresentationFormat>寬螢幕</PresentationFormat>
  <Paragraphs>116</Paragraphs>
  <Slides>36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9" baseType="lpstr">
      <vt:lpstr>Euphemia</vt:lpstr>
      <vt:lpstr>Wingdings</vt:lpstr>
      <vt:lpstr>Children Happy 16x9</vt:lpstr>
      <vt:lpstr>馬來西亞</vt:lpstr>
      <vt:lpstr>馬來西亞 在哪裡???</vt:lpstr>
      <vt:lpstr>PowerPoint 簡報</vt:lpstr>
      <vt:lpstr>PowerPoint 簡報</vt:lpstr>
      <vt:lpstr>馬來西亞 的國旗</vt:lpstr>
      <vt:lpstr>PowerPoint 簡報</vt:lpstr>
      <vt:lpstr>一起來動手做  馬來西亞 國旗！　　</vt:lpstr>
      <vt:lpstr>馬來西亞 的國花</vt:lpstr>
      <vt:lpstr>國花－大紅花</vt:lpstr>
      <vt:lpstr>馬來西亞的族群　　</vt:lpstr>
      <vt:lpstr>PowerPoint 簡報</vt:lpstr>
      <vt:lpstr>馬來西亞的語言　　</vt:lpstr>
      <vt:lpstr>PowerPoint 簡報</vt:lpstr>
      <vt:lpstr>一起來學 馬來西亞 國語 – 馬來語!　　</vt:lpstr>
      <vt:lpstr>PowerPoint 簡報</vt:lpstr>
      <vt:lpstr>PowerPoint 簡報</vt:lpstr>
      <vt:lpstr>PowerPoint 簡報</vt:lpstr>
      <vt:lpstr>馬來西亞的傳統節日　　</vt:lpstr>
      <vt:lpstr>PowerPoint 簡報</vt:lpstr>
      <vt:lpstr>馬來西亞的傳統服裝　　</vt:lpstr>
      <vt:lpstr> 馬來人　Malay </vt:lpstr>
      <vt:lpstr> 華人 Chinese </vt:lpstr>
      <vt:lpstr> 印度人 Indian </vt:lpstr>
      <vt:lpstr>馬來西亞的傳統食物　　</vt:lpstr>
      <vt:lpstr> 馬來人　Malay </vt:lpstr>
      <vt:lpstr> 馬來人　Malay </vt:lpstr>
      <vt:lpstr> 華人 Chinese </vt:lpstr>
      <vt:lpstr> 華人 Chinese </vt:lpstr>
      <vt:lpstr> 印度人 Indian </vt:lpstr>
      <vt:lpstr>有獎問答比賽!　　</vt:lpstr>
      <vt:lpstr>馬來西亞的國旗有幾種顏色？？？</vt:lpstr>
      <vt:lpstr>馬來西亞的國花是什麼？？？</vt:lpstr>
      <vt:lpstr>馬來西亞的三大種族是什麼？？？</vt:lpstr>
      <vt:lpstr>APA  KHABAR是什麼意思？？？</vt:lpstr>
      <vt:lpstr>TEH TARIK 拉茶是什麼種族的傳統食物？？？</vt:lpstr>
      <vt:lpstr>~THE END~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2016-03-27T15:25:16Z</dcterms:created>
  <dcterms:modified xsi:type="dcterms:W3CDTF">2016-05-21T01:30:32Z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